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3"/>
  </p:notesMasterIdLst>
  <p:sldIdLst>
    <p:sldId id="316" r:id="rId2"/>
    <p:sldId id="261" r:id="rId3"/>
    <p:sldId id="265" r:id="rId4"/>
    <p:sldId id="314" r:id="rId5"/>
    <p:sldId id="313" r:id="rId6"/>
    <p:sldId id="310" r:id="rId7"/>
    <p:sldId id="256" r:id="rId8"/>
    <p:sldId id="317" r:id="rId9"/>
    <p:sldId id="280" r:id="rId10"/>
    <p:sldId id="285" r:id="rId11"/>
    <p:sldId id="319" r:id="rId12"/>
  </p:sldIdLst>
  <p:sldSz cx="9144000" cy="5143500" type="screen16x9"/>
  <p:notesSz cx="6858000" cy="9144000"/>
  <p:embeddedFontLst>
    <p:embeddedFont>
      <p:font typeface="Lato" panose="020B0604020202020204" charset="0"/>
      <p:regular r:id="rId14"/>
      <p:bold r:id="rId15"/>
      <p:italic r:id="rId16"/>
      <p:boldItalic r:id="rId17"/>
    </p:embeddedFont>
    <p:embeddedFont>
      <p:font typeface="Montserrat" panose="020B0604020202020204" charset="0"/>
      <p:regular r:id="rId18"/>
      <p:bold r:id="rId19"/>
      <p:italic r:id="rId20"/>
      <p:boldItalic r:id="rId21"/>
    </p:embeddedFont>
    <p:embeddedFont>
      <p:font typeface="Montserrat SemiBold"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EC7"/>
    <a:srgbClr val="9DE2DE"/>
    <a:srgbClr val="49A59F"/>
    <a:srgbClr val="D1F2EE"/>
    <a:srgbClr val="455A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BD5183-5DBE-4411-B398-4A5A09DD524C}" v="85" dt="2021-01-17T10:32:24.569"/>
  </p1510:revLst>
</p1510:revInfo>
</file>

<file path=ppt/tableStyles.xml><?xml version="1.0" encoding="utf-8"?>
<a:tblStyleLst xmlns:a="http://schemas.openxmlformats.org/drawingml/2006/main" def="{790EEE28-6D57-4C62-81DA-50D9311A8381}">
  <a:tblStyle styleId="{790EEE28-6D57-4C62-81DA-50D9311A83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250" autoAdjust="0"/>
  </p:normalViewPr>
  <p:slideViewPr>
    <p:cSldViewPr snapToGrid="0">
      <p:cViewPr varScale="1">
        <p:scale>
          <a:sx n="95" d="100"/>
          <a:sy n="95" d="100"/>
        </p:scale>
        <p:origin x="480" y="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ae623c2c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9ae623c2c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rtl="0">
              <a:spcBef>
                <a:spcPts val="0"/>
              </a:spcBef>
              <a:spcAft>
                <a:spcPts val="0"/>
              </a:spcAft>
              <a:buNone/>
            </a:pPr>
            <a:r>
              <a:rPr lang="en-US" sz="1800" b="0" i="0" u="none" strike="noStrike" dirty="0">
                <a:solidFill>
                  <a:srgbClr val="000000"/>
                </a:solidFill>
                <a:effectLst/>
                <a:latin typeface="Arial" panose="020B0604020202020204" pitchFamily="34" charset="0"/>
              </a:rPr>
              <a:t>We’re sure you know of </a:t>
            </a:r>
            <a:r>
              <a:rPr lang="en-US" sz="1800" b="0" i="1" u="none" strike="noStrike" dirty="0">
                <a:solidFill>
                  <a:srgbClr val="000000"/>
                </a:solidFill>
                <a:effectLst/>
                <a:latin typeface="Arial" panose="020B0604020202020204" pitchFamily="34" charset="0"/>
              </a:rPr>
              <a:t>someone </a:t>
            </a:r>
            <a:r>
              <a:rPr lang="en-US" sz="1800" b="0" i="0" u="none" strike="noStrike" dirty="0">
                <a:solidFill>
                  <a:srgbClr val="000000"/>
                </a:solidFill>
                <a:effectLst/>
                <a:latin typeface="Arial" panose="020B0604020202020204" pitchFamily="34" charset="0"/>
              </a:rPr>
              <a:t>who's having mysterious yet mild symptoms but can’t or won’t get checked up. Say they’ve caught a cough.</a:t>
            </a:r>
          </a:p>
          <a:p>
            <a:pPr marL="742950" indent="-285750" rtl="0">
              <a:spcBef>
                <a:spcPts val="0"/>
              </a:spcBef>
              <a:spcAft>
                <a:spcPts val="0"/>
              </a:spcAft>
            </a:pPr>
            <a:r>
              <a:rPr lang="en-US" sz="1800" b="0" i="0" u="none" strike="noStrike" dirty="0">
                <a:solidFill>
                  <a:srgbClr val="000000"/>
                </a:solidFill>
                <a:effectLst/>
                <a:latin typeface="Arial" panose="020B0604020202020204" pitchFamily="34" charset="0"/>
              </a:rPr>
              <a:t>Is a checkup worth the costs?</a:t>
            </a:r>
          </a:p>
          <a:p>
            <a:pPr marL="742950" indent="-285750" rtl="0">
              <a:spcBef>
                <a:spcPts val="0"/>
              </a:spcBef>
              <a:spcAft>
                <a:spcPts val="0"/>
              </a:spcAft>
            </a:pPr>
            <a:r>
              <a:rPr lang="en-US" sz="1800" b="0" i="0" u="none" strike="noStrike" dirty="0">
                <a:solidFill>
                  <a:srgbClr val="000000"/>
                </a:solidFill>
                <a:effectLst/>
                <a:latin typeface="Arial" panose="020B0604020202020204" pitchFamily="34" charset="0"/>
              </a:rPr>
              <a:t>Worth the ridiculous wait times?</a:t>
            </a:r>
          </a:p>
          <a:p>
            <a:pPr marL="742950" indent="-285750" rtl="0">
              <a:spcBef>
                <a:spcPts val="0"/>
              </a:spcBef>
              <a:spcAft>
                <a:spcPts val="0"/>
              </a:spcAft>
            </a:pPr>
            <a:r>
              <a:rPr lang="en-US" sz="1800" b="0" i="0" u="none" strike="noStrike" dirty="0">
                <a:solidFill>
                  <a:srgbClr val="000000"/>
                </a:solidFill>
                <a:effectLst/>
                <a:latin typeface="Arial" panose="020B0604020202020204" pitchFamily="34" charset="0"/>
              </a:rPr>
              <a:t>Worth the risk of catching something worse?</a:t>
            </a:r>
            <a:br>
              <a:rPr lang="en-US"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9ae623c2c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9ae623c2c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In the age of a pandemic, limited access to healthcare is our current reality. But it has </a:t>
            </a:r>
            <a:r>
              <a:rPr lang="en-US" sz="1800" b="0" i="1" u="none" strike="noStrike" dirty="0">
                <a:solidFill>
                  <a:srgbClr val="000000"/>
                </a:solidFill>
                <a:effectLst/>
                <a:latin typeface="Arial" panose="020B0604020202020204" pitchFamily="34" charset="0"/>
              </a:rPr>
              <a:t>been </a:t>
            </a:r>
            <a:r>
              <a:rPr lang="en-US" sz="1800" b="0" i="0" u="none" strike="noStrike" dirty="0">
                <a:solidFill>
                  <a:srgbClr val="000000"/>
                </a:solidFill>
                <a:effectLst/>
                <a:latin typeface="Arial" panose="020B0604020202020204" pitchFamily="34" charset="0"/>
              </a:rPr>
              <a:t>the reality of tens of millions before COVID-19, and it will </a:t>
            </a:r>
            <a:r>
              <a:rPr lang="en-US" sz="1800" b="0" i="1" u="none" strike="noStrike" dirty="0">
                <a:solidFill>
                  <a:srgbClr val="000000"/>
                </a:solidFill>
                <a:effectLst/>
                <a:latin typeface="Arial" panose="020B0604020202020204" pitchFamily="34" charset="0"/>
              </a:rPr>
              <a:t>continue </a:t>
            </a:r>
            <a:r>
              <a:rPr lang="en-US" sz="1800" b="0" i="0" u="none" strike="noStrike" dirty="0">
                <a:solidFill>
                  <a:srgbClr val="000000"/>
                </a:solidFill>
                <a:effectLst/>
                <a:latin typeface="Arial" panose="020B0604020202020204" pitchFamily="34" charset="0"/>
              </a:rPr>
              <a:t>to be their reality after.</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9ae623c2c4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ae623c2c4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Globally, the lack of healthcare accessibility costs us not only 3.6 million deaths a year,…</a:t>
            </a:r>
          </a:p>
        </p:txBody>
      </p:sp>
    </p:spTree>
    <p:extLst>
      <p:ext uri="{BB962C8B-B14F-4D97-AF65-F5344CB8AC3E}">
        <p14:creationId xmlns:p14="http://schemas.microsoft.com/office/powerpoint/2010/main" val="3825615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9ae623c2c4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9ae623c2c4_0_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…but also $450 billion dollars too—costs that can be avoided if everybody could simply get a checkup when they need it.</a:t>
            </a:r>
          </a:p>
        </p:txBody>
      </p:sp>
    </p:spTree>
    <p:extLst>
      <p:ext uri="{BB962C8B-B14F-4D97-AF65-F5344CB8AC3E}">
        <p14:creationId xmlns:p14="http://schemas.microsoft.com/office/powerpoint/2010/main" val="426167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sz="1800" b="0" i="0" u="none" strike="noStrike" dirty="0">
                <a:solidFill>
                  <a:srgbClr val="000000"/>
                </a:solidFill>
                <a:effectLst/>
                <a:latin typeface="Raleway"/>
              </a:rPr>
              <a:t>Introducing: Apollo, Your Digital Nurse</a:t>
            </a:r>
            <a:endParaRPr lang="en-CA" dirty="0"/>
          </a:p>
        </p:txBody>
      </p:sp>
    </p:spTree>
    <p:extLst>
      <p:ext uri="{BB962C8B-B14F-4D97-AF65-F5344CB8AC3E}">
        <p14:creationId xmlns:p14="http://schemas.microsoft.com/office/powerpoint/2010/main" val="213159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While we can’t save everyone, we can help the 67% that owns a smartphone.</a:t>
            </a:r>
            <a:endParaRPr lang="en-US" b="0" dirty="0">
              <a:effectLst/>
            </a:endParaRPr>
          </a:p>
          <a:p>
            <a:pPr marL="158750" indent="0">
              <a:buNone/>
            </a:pPr>
            <a:r>
              <a:rPr lang="en-US" sz="1800" b="0" i="0" u="none" strike="noStrike" dirty="0">
                <a:solidFill>
                  <a:srgbClr val="000000"/>
                </a:solidFill>
                <a:effectLst/>
                <a:latin typeface="Arial" panose="020B0604020202020204" pitchFamily="34" charset="0"/>
              </a:rPr>
              <a:t>Meet Apollo: </a:t>
            </a:r>
            <a:r>
              <a:rPr lang="en-US" sz="1800" b="0" i="1" u="none" strike="noStrike" dirty="0">
                <a:solidFill>
                  <a:srgbClr val="000000"/>
                </a:solidFill>
                <a:effectLst/>
                <a:latin typeface="Arial" panose="020B0604020202020204" pitchFamily="34" charset="0"/>
              </a:rPr>
              <a:t>our </a:t>
            </a:r>
            <a:r>
              <a:rPr lang="en-US" sz="1800" b="0" i="0" u="none" strike="noStrike" dirty="0">
                <a:solidFill>
                  <a:srgbClr val="000000"/>
                </a:solidFill>
                <a:effectLst/>
                <a:latin typeface="Arial" panose="020B0604020202020204" pitchFamily="34" charset="0"/>
              </a:rPr>
              <a:t>solution to this healthcare crisis, and </a:t>
            </a:r>
            <a:r>
              <a:rPr lang="en-US" sz="1800" b="0" i="1" u="none" strike="noStrike" dirty="0">
                <a:solidFill>
                  <a:srgbClr val="000000"/>
                </a:solidFill>
                <a:effectLst/>
                <a:latin typeface="Arial" panose="020B0604020202020204" pitchFamily="34" charset="0"/>
              </a:rPr>
              <a:t>your </a:t>
            </a:r>
            <a:r>
              <a:rPr lang="en-US" sz="1800" b="0" i="0" u="none" strike="noStrike" dirty="0">
                <a:solidFill>
                  <a:srgbClr val="000000"/>
                </a:solidFill>
                <a:effectLst/>
                <a:latin typeface="Arial" panose="020B0604020202020204" pitchFamily="34" charset="0"/>
              </a:rPr>
              <a:t>virtual nurse.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dirty="0">
                <a:solidFill>
                  <a:srgbClr val="000000"/>
                </a:solidFill>
                <a:effectLst/>
                <a:latin typeface="Arial" panose="020B0604020202020204" pitchFamily="34" charset="0"/>
              </a:rPr>
              <a:t>Apollo provides an intuitive interface that listens, documents and categorizes your symptoms from interactive virtual appointments. Based on these symptom logs, Apollo can then suggest possible diagnoses and schedule appointments with a medical professional if necessary.</a:t>
            </a:r>
            <a:endParaRPr lang="en-US" dirty="0"/>
          </a:p>
          <a:p>
            <a:endParaRPr lang="en-CA" dirty="0"/>
          </a:p>
        </p:txBody>
      </p:sp>
    </p:spTree>
    <p:extLst>
      <p:ext uri="{BB962C8B-B14F-4D97-AF65-F5344CB8AC3E}">
        <p14:creationId xmlns:p14="http://schemas.microsoft.com/office/powerpoint/2010/main" val="338721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9ae623c2c4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9ae623c2c4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rtl="0">
              <a:spcBef>
                <a:spcPts val="0"/>
              </a:spcBef>
              <a:spcAft>
                <a:spcPts val="0"/>
              </a:spcAft>
              <a:buNone/>
            </a:pPr>
            <a:r>
              <a:rPr lang="en-US" sz="1800" b="0" i="0" u="none" strike="noStrike" dirty="0">
                <a:solidFill>
                  <a:srgbClr val="000000"/>
                </a:solidFill>
                <a:effectLst/>
                <a:latin typeface="Arial" panose="020B0604020202020204" pitchFamily="34" charset="0"/>
              </a:rPr>
              <a:t>Apollo achieves to mends this gap in healthcare by being: </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More </a:t>
            </a:r>
            <a:r>
              <a:rPr lang="en-US" sz="1800" b="1" i="0" u="none" strike="noStrike" dirty="0">
                <a:solidFill>
                  <a:srgbClr val="000000"/>
                </a:solidFill>
                <a:effectLst/>
                <a:latin typeface="Arial" panose="020B0604020202020204" pitchFamily="34" charset="0"/>
              </a:rPr>
              <a:t>accessible </a:t>
            </a:r>
            <a:r>
              <a:rPr lang="en-US" sz="1800" b="0" i="0" u="none" strike="noStrike" dirty="0">
                <a:solidFill>
                  <a:srgbClr val="000000"/>
                </a:solidFill>
                <a:effectLst/>
                <a:latin typeface="Arial" panose="020B0604020202020204" pitchFamily="34" charset="0"/>
              </a:rPr>
              <a:t>than traditional healthcare;</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More </a:t>
            </a:r>
            <a:r>
              <a:rPr lang="en-US" sz="1800" b="1" i="0" u="none" strike="noStrike" dirty="0">
                <a:solidFill>
                  <a:srgbClr val="000000"/>
                </a:solidFill>
                <a:effectLst/>
                <a:latin typeface="Arial" panose="020B0604020202020204" pitchFamily="34" charset="0"/>
              </a:rPr>
              <a:t>interactive </a:t>
            </a:r>
            <a:r>
              <a:rPr lang="en-US" sz="1800" b="0" i="0" u="none" strike="noStrike" dirty="0">
                <a:solidFill>
                  <a:srgbClr val="000000"/>
                </a:solidFill>
                <a:effectLst/>
                <a:latin typeface="Arial" panose="020B0604020202020204" pitchFamily="34" charset="0"/>
              </a:rPr>
              <a:t>than competing symptom trackers;</a:t>
            </a: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And a more </a:t>
            </a:r>
            <a:r>
              <a:rPr lang="en-US" sz="1800" b="1" i="0" u="none" strike="noStrike" dirty="0">
                <a:solidFill>
                  <a:srgbClr val="000000"/>
                </a:solidFill>
                <a:effectLst/>
                <a:latin typeface="Arial" panose="020B0604020202020204" pitchFamily="34" charset="0"/>
              </a:rPr>
              <a:t>proactive </a:t>
            </a:r>
            <a:r>
              <a:rPr lang="en-US" sz="1800" b="0" i="0" u="none" strike="noStrike" dirty="0">
                <a:solidFill>
                  <a:srgbClr val="000000"/>
                </a:solidFill>
                <a:effectLst/>
                <a:latin typeface="Arial" panose="020B0604020202020204" pitchFamily="34" charset="0"/>
              </a:rPr>
              <a:t>healthcare solution than mainstream telehealth.</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9ae623c2c4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9ae623c2c4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121275"/>
            <a:ext cx="9473394" cy="5326992"/>
            <a:chOff x="0" y="1733"/>
            <a:chExt cx="9144203" cy="5141884"/>
          </a:xfrm>
        </p:grpSpPr>
        <p:sp>
          <p:nvSpPr>
            <p:cNvPr id="10" name="Google Shape;10;p2"/>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20000" y="1603525"/>
            <a:ext cx="2737800" cy="1614900"/>
          </a:xfrm>
          <a:prstGeom prst="rect">
            <a:avLst/>
          </a:prstGeom>
        </p:spPr>
        <p:txBody>
          <a:bodyPr spcFirstLastPara="1" wrap="square" lIns="0" tIns="0" rIns="0" bIns="0"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0000" y="3444325"/>
            <a:ext cx="2737800" cy="792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263238"/>
              </a:buClr>
              <a:buSzPts val="2800"/>
              <a:buNone/>
              <a:defRPr sz="2200"/>
            </a:lvl1pPr>
            <a:lvl2pPr lvl="1" algn="ctr" rtl="0">
              <a:lnSpc>
                <a:spcPct val="100000"/>
              </a:lnSpc>
              <a:spcBef>
                <a:spcPts val="0"/>
              </a:spcBef>
              <a:spcAft>
                <a:spcPts val="0"/>
              </a:spcAft>
              <a:buClr>
                <a:srgbClr val="263238"/>
              </a:buClr>
              <a:buSzPts val="2800"/>
              <a:buNone/>
              <a:defRPr sz="2800">
                <a:solidFill>
                  <a:srgbClr val="263238"/>
                </a:solidFill>
              </a:defRPr>
            </a:lvl2pPr>
            <a:lvl3pPr lvl="2" algn="ctr" rtl="0">
              <a:lnSpc>
                <a:spcPct val="100000"/>
              </a:lnSpc>
              <a:spcBef>
                <a:spcPts val="0"/>
              </a:spcBef>
              <a:spcAft>
                <a:spcPts val="0"/>
              </a:spcAft>
              <a:buClr>
                <a:srgbClr val="263238"/>
              </a:buClr>
              <a:buSzPts val="2800"/>
              <a:buNone/>
              <a:defRPr sz="2800">
                <a:solidFill>
                  <a:srgbClr val="263238"/>
                </a:solidFill>
              </a:defRPr>
            </a:lvl3pPr>
            <a:lvl4pPr lvl="3" algn="ctr" rtl="0">
              <a:lnSpc>
                <a:spcPct val="100000"/>
              </a:lnSpc>
              <a:spcBef>
                <a:spcPts val="0"/>
              </a:spcBef>
              <a:spcAft>
                <a:spcPts val="0"/>
              </a:spcAft>
              <a:buClr>
                <a:srgbClr val="263238"/>
              </a:buClr>
              <a:buSzPts val="2800"/>
              <a:buNone/>
              <a:defRPr sz="2800">
                <a:solidFill>
                  <a:srgbClr val="263238"/>
                </a:solidFill>
              </a:defRPr>
            </a:lvl4pPr>
            <a:lvl5pPr lvl="4" algn="ctr" rtl="0">
              <a:lnSpc>
                <a:spcPct val="100000"/>
              </a:lnSpc>
              <a:spcBef>
                <a:spcPts val="0"/>
              </a:spcBef>
              <a:spcAft>
                <a:spcPts val="0"/>
              </a:spcAft>
              <a:buClr>
                <a:srgbClr val="263238"/>
              </a:buClr>
              <a:buSzPts val="2800"/>
              <a:buNone/>
              <a:defRPr sz="2800">
                <a:solidFill>
                  <a:srgbClr val="263238"/>
                </a:solidFill>
              </a:defRPr>
            </a:lvl5pPr>
            <a:lvl6pPr lvl="5" algn="ctr" rtl="0">
              <a:lnSpc>
                <a:spcPct val="100000"/>
              </a:lnSpc>
              <a:spcBef>
                <a:spcPts val="0"/>
              </a:spcBef>
              <a:spcAft>
                <a:spcPts val="0"/>
              </a:spcAft>
              <a:buClr>
                <a:srgbClr val="263238"/>
              </a:buClr>
              <a:buSzPts val="2800"/>
              <a:buNone/>
              <a:defRPr sz="2800">
                <a:solidFill>
                  <a:srgbClr val="263238"/>
                </a:solidFill>
              </a:defRPr>
            </a:lvl6pPr>
            <a:lvl7pPr lvl="6" algn="ctr" rtl="0">
              <a:lnSpc>
                <a:spcPct val="100000"/>
              </a:lnSpc>
              <a:spcBef>
                <a:spcPts val="0"/>
              </a:spcBef>
              <a:spcAft>
                <a:spcPts val="0"/>
              </a:spcAft>
              <a:buClr>
                <a:srgbClr val="263238"/>
              </a:buClr>
              <a:buSzPts val="2800"/>
              <a:buNone/>
              <a:defRPr sz="2800">
                <a:solidFill>
                  <a:srgbClr val="263238"/>
                </a:solidFill>
              </a:defRPr>
            </a:lvl7pPr>
            <a:lvl8pPr lvl="7" algn="ctr" rtl="0">
              <a:lnSpc>
                <a:spcPct val="100000"/>
              </a:lnSpc>
              <a:spcBef>
                <a:spcPts val="0"/>
              </a:spcBef>
              <a:spcAft>
                <a:spcPts val="0"/>
              </a:spcAft>
              <a:buClr>
                <a:srgbClr val="263238"/>
              </a:buClr>
              <a:buSzPts val="2800"/>
              <a:buNone/>
              <a:defRPr sz="2800">
                <a:solidFill>
                  <a:srgbClr val="263238"/>
                </a:solidFill>
              </a:defRPr>
            </a:lvl8pPr>
            <a:lvl9pPr lvl="8" algn="ctr" rtl="0">
              <a:lnSpc>
                <a:spcPct val="100000"/>
              </a:lnSpc>
              <a:spcBef>
                <a:spcPts val="0"/>
              </a:spcBef>
              <a:spcAft>
                <a:spcPts val="0"/>
              </a:spcAft>
              <a:buClr>
                <a:srgbClr val="263238"/>
              </a:buClr>
              <a:buSzPts val="2800"/>
              <a:buNone/>
              <a:defRPr sz="2800">
                <a:solidFill>
                  <a:srgbClr val="26323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grpSp>
        <p:nvGrpSpPr>
          <p:cNvPr id="57" name="Google Shape;57;p8"/>
          <p:cNvGrpSpPr/>
          <p:nvPr/>
        </p:nvGrpSpPr>
        <p:grpSpPr>
          <a:xfrm rot="10800000" flipH="1">
            <a:off x="5988468" y="3237452"/>
            <a:ext cx="3968943" cy="2132274"/>
            <a:chOff x="4106300" y="1016575"/>
            <a:chExt cx="2479350" cy="1102178"/>
          </a:xfrm>
        </p:grpSpPr>
        <p:sp>
          <p:nvSpPr>
            <p:cNvPr id="58" name="Google Shape;58;p8"/>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8"/>
          <p:cNvSpPr txBox="1">
            <a:spLocks noGrp="1"/>
          </p:cNvSpPr>
          <p:nvPr>
            <p:ph type="title"/>
          </p:nvPr>
        </p:nvSpPr>
        <p:spPr>
          <a:xfrm>
            <a:off x="4572000" y="1395150"/>
            <a:ext cx="3852000" cy="2353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grpSp>
        <p:nvGrpSpPr>
          <p:cNvPr id="62" name="Google Shape;62;p9"/>
          <p:cNvGrpSpPr/>
          <p:nvPr/>
        </p:nvGrpSpPr>
        <p:grpSpPr>
          <a:xfrm rot="10800000">
            <a:off x="-59880" y="-13314"/>
            <a:ext cx="10723407" cy="5141884"/>
            <a:chOff x="0" y="1733"/>
            <a:chExt cx="9144203" cy="5141884"/>
          </a:xfrm>
        </p:grpSpPr>
        <p:sp>
          <p:nvSpPr>
            <p:cNvPr id="63" name="Google Shape;63;p9"/>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9"/>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9"/>
          <p:cNvSpPr txBox="1">
            <a:spLocks noGrp="1"/>
          </p:cNvSpPr>
          <p:nvPr>
            <p:ph type="title" idx="2" hasCustomPrompt="1"/>
          </p:nvPr>
        </p:nvSpPr>
        <p:spPr>
          <a:xfrm>
            <a:off x="720000" y="1059450"/>
            <a:ext cx="1515600" cy="660000"/>
          </a:xfrm>
          <a:prstGeom prst="rect">
            <a:avLst/>
          </a:prstGeom>
        </p:spPr>
        <p:txBody>
          <a:bodyPr spcFirstLastPara="1" wrap="square" lIns="0" tIns="0" rIns="0" bIns="0" anchor="ctr" anchorCtr="0">
            <a:noAutofit/>
          </a:bodyPr>
          <a:lstStyle>
            <a:lvl1pPr lvl="0"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
        <p:nvSpPr>
          <p:cNvPr id="67" name="Google Shape;67;p9"/>
          <p:cNvSpPr txBox="1">
            <a:spLocks noGrp="1"/>
          </p:cNvSpPr>
          <p:nvPr>
            <p:ph type="subTitle" idx="1"/>
          </p:nvPr>
        </p:nvSpPr>
        <p:spPr>
          <a:xfrm>
            <a:off x="720000" y="3027200"/>
            <a:ext cx="2398200" cy="582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grpSp>
        <p:nvGrpSpPr>
          <p:cNvPr id="77" name="Google Shape;77;p11"/>
          <p:cNvGrpSpPr/>
          <p:nvPr/>
        </p:nvGrpSpPr>
        <p:grpSpPr>
          <a:xfrm>
            <a:off x="-990611" y="3714756"/>
            <a:ext cx="10135435" cy="1428930"/>
            <a:chOff x="0" y="1733"/>
            <a:chExt cx="9144203" cy="5141884"/>
          </a:xfrm>
        </p:grpSpPr>
        <p:sp>
          <p:nvSpPr>
            <p:cNvPr id="78" name="Google Shape;78;p11"/>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1"/>
          <p:cNvGrpSpPr/>
          <p:nvPr/>
        </p:nvGrpSpPr>
        <p:grpSpPr>
          <a:xfrm>
            <a:off x="4584107" y="-232505"/>
            <a:ext cx="4956221" cy="2132274"/>
            <a:chOff x="4106300" y="1016575"/>
            <a:chExt cx="2479350" cy="1102178"/>
          </a:xfrm>
        </p:grpSpPr>
        <p:sp>
          <p:nvSpPr>
            <p:cNvPr id="81" name="Google Shape;81;p11"/>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1"/>
          <p:cNvSpPr txBox="1">
            <a:spLocks noGrp="1"/>
          </p:cNvSpPr>
          <p:nvPr>
            <p:ph type="title" hasCustomPrompt="1"/>
          </p:nvPr>
        </p:nvSpPr>
        <p:spPr>
          <a:xfrm>
            <a:off x="1595700" y="1805550"/>
            <a:ext cx="5952600" cy="9879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4" name="Google Shape;84;p11"/>
          <p:cNvSpPr txBox="1">
            <a:spLocks noGrp="1"/>
          </p:cNvSpPr>
          <p:nvPr>
            <p:ph type="subTitle" idx="1"/>
          </p:nvPr>
        </p:nvSpPr>
        <p:spPr>
          <a:xfrm>
            <a:off x="1595700" y="2906275"/>
            <a:ext cx="5952600" cy="5445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lnSpc>
                <a:spcPct val="100000"/>
              </a:lnSpc>
              <a:spcBef>
                <a:spcPts val="160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1" name="Google Shape;211;p23"/>
          <p:cNvSpPr txBox="1">
            <a:spLocks noGrp="1"/>
          </p:cNvSpPr>
          <p:nvPr>
            <p:ph type="subTitle" idx="1"/>
          </p:nvPr>
        </p:nvSpPr>
        <p:spPr>
          <a:xfrm>
            <a:off x="2867849" y="30402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2" name="Google Shape;212;p23"/>
          <p:cNvSpPr txBox="1">
            <a:spLocks noGrp="1"/>
          </p:cNvSpPr>
          <p:nvPr>
            <p:ph type="subTitle" idx="2"/>
          </p:nvPr>
        </p:nvSpPr>
        <p:spPr>
          <a:xfrm>
            <a:off x="4897654" y="30361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3" name="Google Shape;213;p23"/>
          <p:cNvSpPr txBox="1">
            <a:spLocks noGrp="1"/>
          </p:cNvSpPr>
          <p:nvPr>
            <p:ph type="subTitle" idx="3"/>
          </p:nvPr>
        </p:nvSpPr>
        <p:spPr>
          <a:xfrm>
            <a:off x="6927464" y="30361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4" name="Google Shape;214;p23"/>
          <p:cNvSpPr txBox="1">
            <a:spLocks noGrp="1"/>
          </p:cNvSpPr>
          <p:nvPr>
            <p:ph type="subTitle" idx="4"/>
          </p:nvPr>
        </p:nvSpPr>
        <p:spPr>
          <a:xfrm>
            <a:off x="837499" y="30402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5" name="Google Shape;215;p23"/>
          <p:cNvSpPr txBox="1">
            <a:spLocks noGrp="1"/>
          </p:cNvSpPr>
          <p:nvPr>
            <p:ph type="title" idx="5"/>
          </p:nvPr>
        </p:nvSpPr>
        <p:spPr>
          <a:xfrm>
            <a:off x="837501" y="2767372"/>
            <a:ext cx="1378500" cy="2688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lnSpc>
                <a:spcPct val="115000"/>
              </a:lnSpc>
              <a:spcBef>
                <a:spcPts val="1600"/>
              </a:spcBef>
              <a:spcAft>
                <a:spcPts val="160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216" name="Google Shape;216;p23"/>
          <p:cNvSpPr txBox="1">
            <a:spLocks noGrp="1"/>
          </p:cNvSpPr>
          <p:nvPr>
            <p:ph type="title" idx="6"/>
          </p:nvPr>
        </p:nvSpPr>
        <p:spPr>
          <a:xfrm>
            <a:off x="4897639"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sp>
        <p:nvSpPr>
          <p:cNvPr id="217" name="Google Shape;217;p23"/>
          <p:cNvSpPr txBox="1">
            <a:spLocks noGrp="1"/>
          </p:cNvSpPr>
          <p:nvPr>
            <p:ph type="title" idx="7"/>
          </p:nvPr>
        </p:nvSpPr>
        <p:spPr>
          <a:xfrm>
            <a:off x="2867837"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sp>
        <p:nvSpPr>
          <p:cNvPr id="218" name="Google Shape;218;p23"/>
          <p:cNvSpPr txBox="1">
            <a:spLocks noGrp="1"/>
          </p:cNvSpPr>
          <p:nvPr>
            <p:ph type="title" idx="8"/>
          </p:nvPr>
        </p:nvSpPr>
        <p:spPr>
          <a:xfrm>
            <a:off x="6927449"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grpSp>
        <p:nvGrpSpPr>
          <p:cNvPr id="219" name="Google Shape;219;p23"/>
          <p:cNvGrpSpPr/>
          <p:nvPr/>
        </p:nvGrpSpPr>
        <p:grpSpPr>
          <a:xfrm>
            <a:off x="6285097" y="0"/>
            <a:ext cx="2858151" cy="2650866"/>
            <a:chOff x="6669475" y="4"/>
            <a:chExt cx="2513765" cy="2331456"/>
          </a:xfrm>
        </p:grpSpPr>
        <p:sp>
          <p:nvSpPr>
            <p:cNvPr id="220" name="Google Shape;220;p23"/>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228"/>
        <p:cNvGrpSpPr/>
        <p:nvPr/>
      </p:nvGrpSpPr>
      <p:grpSpPr>
        <a:xfrm>
          <a:off x="0" y="0"/>
          <a:ext cx="0" cy="0"/>
          <a:chOff x="0" y="0"/>
          <a:chExt cx="0" cy="0"/>
        </a:xfrm>
      </p:grpSpPr>
      <p:grpSp>
        <p:nvGrpSpPr>
          <p:cNvPr id="229" name="Google Shape;229;p25"/>
          <p:cNvGrpSpPr/>
          <p:nvPr/>
        </p:nvGrpSpPr>
        <p:grpSpPr>
          <a:xfrm rot="10800000">
            <a:off x="6299793" y="603603"/>
            <a:ext cx="3334748" cy="4792558"/>
            <a:chOff x="1668589" y="1441629"/>
            <a:chExt cx="2816986" cy="3964396"/>
          </a:xfrm>
        </p:grpSpPr>
        <p:sp>
          <p:nvSpPr>
            <p:cNvPr id="230" name="Google Shape;230;p25"/>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5"/>
          <p:cNvSpPr txBox="1">
            <a:spLocks noGrp="1"/>
          </p:cNvSpPr>
          <p:nvPr>
            <p:ph type="subTitle" idx="1"/>
          </p:nvPr>
        </p:nvSpPr>
        <p:spPr>
          <a:xfrm>
            <a:off x="5770500" y="2673963"/>
            <a:ext cx="2653500" cy="98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2800"/>
              <a:buChar char="●"/>
              <a:defRPr sz="1400"/>
            </a:lvl1pPr>
            <a:lvl2pPr lvl="1" algn="r" rtl="0">
              <a:lnSpc>
                <a:spcPct val="100000"/>
              </a:lnSpc>
              <a:spcBef>
                <a:spcPts val="1600"/>
              </a:spcBef>
              <a:spcAft>
                <a:spcPts val="0"/>
              </a:spcAft>
              <a:buSzPts val="2800"/>
              <a:buChar char="○"/>
              <a:defRPr sz="2800"/>
            </a:lvl2pPr>
            <a:lvl3pPr lvl="2" algn="r" rtl="0">
              <a:lnSpc>
                <a:spcPct val="100000"/>
              </a:lnSpc>
              <a:spcBef>
                <a:spcPts val="0"/>
              </a:spcBef>
              <a:spcAft>
                <a:spcPts val="0"/>
              </a:spcAft>
              <a:buSzPts val="2800"/>
              <a:buChar char="■"/>
              <a:defRPr sz="2800"/>
            </a:lvl3pPr>
            <a:lvl4pPr lvl="3" algn="r" rtl="0">
              <a:lnSpc>
                <a:spcPct val="100000"/>
              </a:lnSpc>
              <a:spcBef>
                <a:spcPts val="0"/>
              </a:spcBef>
              <a:spcAft>
                <a:spcPts val="0"/>
              </a:spcAft>
              <a:buSzPts val="2800"/>
              <a:buChar char="●"/>
              <a:defRPr sz="2800"/>
            </a:lvl4pPr>
            <a:lvl5pPr lvl="4" algn="r" rtl="0">
              <a:lnSpc>
                <a:spcPct val="100000"/>
              </a:lnSpc>
              <a:spcBef>
                <a:spcPts val="0"/>
              </a:spcBef>
              <a:spcAft>
                <a:spcPts val="0"/>
              </a:spcAft>
              <a:buSzPts val="2800"/>
              <a:buChar char="○"/>
              <a:defRPr sz="2800"/>
            </a:lvl5pPr>
            <a:lvl6pPr lvl="5" algn="r" rtl="0">
              <a:lnSpc>
                <a:spcPct val="100000"/>
              </a:lnSpc>
              <a:spcBef>
                <a:spcPts val="0"/>
              </a:spcBef>
              <a:spcAft>
                <a:spcPts val="0"/>
              </a:spcAft>
              <a:buSzPts val="2800"/>
              <a:buChar char="■"/>
              <a:defRPr sz="2800"/>
            </a:lvl6pPr>
            <a:lvl7pPr lvl="6" algn="r" rtl="0">
              <a:lnSpc>
                <a:spcPct val="100000"/>
              </a:lnSpc>
              <a:spcBef>
                <a:spcPts val="0"/>
              </a:spcBef>
              <a:spcAft>
                <a:spcPts val="0"/>
              </a:spcAft>
              <a:buSzPts val="2800"/>
              <a:buChar char="●"/>
              <a:defRPr sz="2800"/>
            </a:lvl7pPr>
            <a:lvl8pPr lvl="7" algn="r" rtl="0">
              <a:lnSpc>
                <a:spcPct val="100000"/>
              </a:lnSpc>
              <a:spcBef>
                <a:spcPts val="0"/>
              </a:spcBef>
              <a:spcAft>
                <a:spcPts val="0"/>
              </a:spcAft>
              <a:buSzPts val="2800"/>
              <a:buChar char="○"/>
              <a:defRPr sz="2800"/>
            </a:lvl8pPr>
            <a:lvl9pPr lvl="8" algn="r" rtl="0">
              <a:lnSpc>
                <a:spcPct val="100000"/>
              </a:lnSpc>
              <a:spcBef>
                <a:spcPts val="0"/>
              </a:spcBef>
              <a:spcAft>
                <a:spcPts val="0"/>
              </a:spcAft>
              <a:buSzPts val="2800"/>
              <a:buChar char="■"/>
              <a:defRPr sz="2800"/>
            </a:lvl9pPr>
          </a:lstStyle>
          <a:p>
            <a:endParaRPr/>
          </a:p>
        </p:txBody>
      </p:sp>
      <p:sp>
        <p:nvSpPr>
          <p:cNvPr id="233" name="Google Shape;233;p25"/>
          <p:cNvSpPr txBox="1">
            <a:spLocks noGrp="1"/>
          </p:cNvSpPr>
          <p:nvPr>
            <p:ph type="title"/>
          </p:nvPr>
        </p:nvSpPr>
        <p:spPr>
          <a:xfrm>
            <a:off x="5770500" y="2025963"/>
            <a:ext cx="2653500" cy="648000"/>
          </a:xfrm>
          <a:prstGeom prst="rect">
            <a:avLst/>
          </a:prstGeom>
        </p:spPr>
        <p:txBody>
          <a:bodyPr spcFirstLastPara="1" wrap="square" lIns="0" tIns="0" rIns="0" bIns="0"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 name="Google Shape;234;p25"/>
          <p:cNvGrpSpPr/>
          <p:nvPr/>
        </p:nvGrpSpPr>
        <p:grpSpPr>
          <a:xfrm flipH="1">
            <a:off x="-397202" y="-309433"/>
            <a:ext cx="4694153" cy="2086754"/>
            <a:chOff x="4106300" y="1016575"/>
            <a:chExt cx="2479350" cy="1102178"/>
          </a:xfrm>
        </p:grpSpPr>
        <p:sp>
          <p:nvSpPr>
            <p:cNvPr id="235" name="Google Shape;235;p25"/>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255"/>
        <p:cNvGrpSpPr/>
        <p:nvPr/>
      </p:nvGrpSpPr>
      <p:grpSpPr>
        <a:xfrm>
          <a:off x="0" y="0"/>
          <a:ext cx="0" cy="0"/>
          <a:chOff x="0" y="0"/>
          <a:chExt cx="0" cy="0"/>
        </a:xfrm>
      </p:grpSpPr>
      <p:grpSp>
        <p:nvGrpSpPr>
          <p:cNvPr id="256" name="Google Shape;256;p28"/>
          <p:cNvGrpSpPr/>
          <p:nvPr/>
        </p:nvGrpSpPr>
        <p:grpSpPr>
          <a:xfrm>
            <a:off x="0" y="121275"/>
            <a:ext cx="9473394" cy="5326992"/>
            <a:chOff x="0" y="1733"/>
            <a:chExt cx="9144203" cy="5141884"/>
          </a:xfrm>
        </p:grpSpPr>
        <p:sp>
          <p:nvSpPr>
            <p:cNvPr id="257" name="Google Shape;257;p28"/>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58" r:id="rId5"/>
    <p:sldLayoutId id="2147483669" r:id="rId6"/>
    <p:sldLayoutId id="2147483671"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slide" Target="sl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slide" Target="slide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F7AB4661-03DE-4B75-9F85-BBB425F4D73D}"/>
              </a:ext>
            </a:extLst>
          </p:cNvPr>
          <p:cNvPicPr>
            <a:picLocks noChangeAspect="1"/>
          </p:cNvPicPr>
          <p:nvPr/>
        </p:nvPicPr>
        <p:blipFill>
          <a:blip r:embed="rId2"/>
          <a:stretch>
            <a:fillRect/>
          </a:stretch>
        </p:blipFill>
        <p:spPr>
          <a:xfrm>
            <a:off x="4015581" y="2015331"/>
            <a:ext cx="1112838" cy="1112838"/>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BA0707EA-4EDB-4FD1-BBA8-F92415840D67}"/>
              </a:ext>
            </a:extLst>
          </p:cNvPr>
          <p:cNvPicPr>
            <a:picLocks noChangeAspect="1"/>
          </p:cNvPicPr>
          <p:nvPr/>
        </p:nvPicPr>
        <p:blipFill rotWithShape="1">
          <a:blip r:embed="rId3"/>
          <a:srcRect t="36782" b="35939"/>
          <a:stretch/>
        </p:blipFill>
        <p:spPr>
          <a:xfrm>
            <a:off x="4015581" y="3220555"/>
            <a:ext cx="1112838" cy="303579"/>
          </a:xfrm>
          <a:prstGeom prst="rect">
            <a:avLst/>
          </a:prstGeom>
        </p:spPr>
      </p:pic>
    </p:spTree>
    <p:extLst>
      <p:ext uri="{BB962C8B-B14F-4D97-AF65-F5344CB8AC3E}">
        <p14:creationId xmlns:p14="http://schemas.microsoft.com/office/powerpoint/2010/main" val="297752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1000"/>
                                        <p:tgtEl>
                                          <p:spTgt spid="9"/>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pic>
        <p:nvPicPr>
          <p:cNvPr id="1208" name="Google Shape;1208;p60">
            <a:hlinkClick r:id="" action="ppaction://hlinkshowjump?jump=previousslide"/>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pic>
        <p:nvPicPr>
          <p:cNvPr id="8" name="Picture 7" descr="Icon&#10;&#10;Description automatically generated">
            <a:extLst>
              <a:ext uri="{FF2B5EF4-FFF2-40B4-BE49-F238E27FC236}">
                <a16:creationId xmlns:a16="http://schemas.microsoft.com/office/drawing/2014/main" id="{0F682376-775B-4610-A1E1-BF86B67270E7}"/>
              </a:ext>
            </a:extLst>
          </p:cNvPr>
          <p:cNvPicPr>
            <a:picLocks noChangeAspect="1"/>
          </p:cNvPicPr>
          <p:nvPr/>
        </p:nvPicPr>
        <p:blipFill>
          <a:blip r:embed="rId4"/>
          <a:stretch>
            <a:fillRect/>
          </a:stretch>
        </p:blipFill>
        <p:spPr>
          <a:xfrm>
            <a:off x="2326456" y="461912"/>
            <a:ext cx="4491087" cy="44910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con&#10;&#10;Description automatically generated">
            <a:extLst>
              <a:ext uri="{FF2B5EF4-FFF2-40B4-BE49-F238E27FC236}">
                <a16:creationId xmlns:a16="http://schemas.microsoft.com/office/drawing/2014/main" id="{F7AB4661-03DE-4B75-9F85-BBB425F4D73D}"/>
              </a:ext>
            </a:extLst>
          </p:cNvPr>
          <p:cNvPicPr>
            <a:picLocks noChangeAspect="1"/>
          </p:cNvPicPr>
          <p:nvPr/>
        </p:nvPicPr>
        <p:blipFill>
          <a:blip r:embed="rId2"/>
          <a:stretch>
            <a:fillRect/>
          </a:stretch>
        </p:blipFill>
        <p:spPr>
          <a:xfrm>
            <a:off x="4015581" y="2015331"/>
            <a:ext cx="1112838" cy="1112838"/>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BA0707EA-4EDB-4FD1-BBA8-F92415840D67}"/>
              </a:ext>
            </a:extLst>
          </p:cNvPr>
          <p:cNvPicPr>
            <a:picLocks noChangeAspect="1"/>
          </p:cNvPicPr>
          <p:nvPr/>
        </p:nvPicPr>
        <p:blipFill rotWithShape="1">
          <a:blip r:embed="rId3"/>
          <a:srcRect t="36782" b="35939"/>
          <a:stretch/>
        </p:blipFill>
        <p:spPr>
          <a:xfrm>
            <a:off x="4015581" y="3220555"/>
            <a:ext cx="1112838" cy="303579"/>
          </a:xfrm>
          <a:prstGeom prst="rect">
            <a:avLst/>
          </a:prstGeom>
        </p:spPr>
      </p:pic>
    </p:spTree>
    <p:extLst>
      <p:ext uri="{BB962C8B-B14F-4D97-AF65-F5344CB8AC3E}">
        <p14:creationId xmlns:p14="http://schemas.microsoft.com/office/powerpoint/2010/main" val="122652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par>
                          <p:cTn id="8" fill="hold">
                            <p:stCondLst>
                              <p:cond delay="500"/>
                            </p:stCondLst>
                            <p:childTnLst>
                              <p:par>
                                <p:cTn id="9" presetID="6" presetClass="exit" presetSubtype="16" fill="hold" nodeType="afterEffect">
                                  <p:stCondLst>
                                    <p:cond delay="0"/>
                                  </p:stCondLst>
                                  <p:childTnLst>
                                    <p:animEffect transition="out" filter="circle(in)">
                                      <p:cBhvr>
                                        <p:cTn id="10" dur="2000"/>
                                        <p:tgtEl>
                                          <p:spTgt spid="9"/>
                                        </p:tgtEl>
                                      </p:cBhvr>
                                    </p:animEffect>
                                    <p:set>
                                      <p:cBhvr>
                                        <p:cTn id="11" dur="1" fill="hold">
                                          <p:stCondLst>
                                            <p:cond delay="1999"/>
                                          </p:stCondLst>
                                        </p:cTn>
                                        <p:tgtEl>
                                          <p:spTgt spid="9"/>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6"/>
          <p:cNvSpPr txBox="1">
            <a:spLocks noGrp="1"/>
          </p:cNvSpPr>
          <p:nvPr>
            <p:ph type="title"/>
          </p:nvPr>
        </p:nvSpPr>
        <p:spPr>
          <a:xfrm>
            <a:off x="720000" y="1958825"/>
            <a:ext cx="41314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dirty="0"/>
              <a:t>YOU CAUGHT A COUGH TODAY</a:t>
            </a:r>
            <a:endParaRPr dirty="0"/>
          </a:p>
        </p:txBody>
      </p:sp>
      <p:sp>
        <p:nvSpPr>
          <p:cNvPr id="346" name="Google Shape;346;p36"/>
          <p:cNvSpPr txBox="1">
            <a:spLocks noGrp="1"/>
          </p:cNvSpPr>
          <p:nvPr>
            <p:ph type="title" idx="2"/>
          </p:nvPr>
        </p:nvSpPr>
        <p:spPr>
          <a:xfrm>
            <a:off x="720000" y="1167400"/>
            <a:ext cx="35345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b="0" dirty="0"/>
              <a:t>CONSIDER:</a:t>
            </a:r>
            <a:endParaRPr sz="3600" b="0" dirty="0"/>
          </a:p>
        </p:txBody>
      </p:sp>
      <p:sp>
        <p:nvSpPr>
          <p:cNvPr id="347" name="Google Shape;347;p36"/>
          <p:cNvSpPr txBox="1">
            <a:spLocks noGrp="1"/>
          </p:cNvSpPr>
          <p:nvPr>
            <p:ph type="subTitle" idx="1"/>
          </p:nvPr>
        </p:nvSpPr>
        <p:spPr>
          <a:xfrm>
            <a:off x="720000" y="3135150"/>
            <a:ext cx="3407500" cy="5823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dirty="0"/>
              <a:t>Would you get it checked right away?</a:t>
            </a:r>
            <a:endParaRPr dirty="0"/>
          </a:p>
        </p:txBody>
      </p:sp>
      <p:pic>
        <p:nvPicPr>
          <p:cNvPr id="348" name="Google Shape;348;p36"/>
          <p:cNvPicPr preferRelativeResize="0"/>
          <p:nvPr/>
        </p:nvPicPr>
        <p:blipFill rotWithShape="1">
          <a:blip r:embed="rId3">
            <a:alphaModFix/>
          </a:blip>
          <a:srcRect l="-1319" t="9164" r="1320" b="3384"/>
          <a:stretch/>
        </p:blipFill>
        <p:spPr>
          <a:xfrm flipH="1">
            <a:off x="5136828" y="1726087"/>
            <a:ext cx="3297900" cy="2883900"/>
          </a:xfrm>
          <a:prstGeom prst="roundRect">
            <a:avLst>
              <a:gd name="adj" fmla="val 33816"/>
            </a:avLst>
          </a:prstGeom>
          <a:noFill/>
          <a:ln>
            <a:noFill/>
          </a:ln>
        </p:spPr>
      </p:pic>
      <p:pic>
        <p:nvPicPr>
          <p:cNvPr id="349" name="Google Shape;349;p36">
            <a:hlinkClick r:id="" action="ppaction://hlinkshowjump?jump=nextslide"/>
          </p:cNvPr>
          <p:cNvPicPr preferRelativeResize="0"/>
          <p:nvPr/>
        </p:nvPicPr>
        <p:blipFill rotWithShape="1">
          <a:blip r:embed="rId4">
            <a:alphaModFix/>
          </a:blip>
          <a:srcRect l="11164" t="27567" r="18532" b="39025"/>
          <a:stretch/>
        </p:blipFill>
        <p:spPr>
          <a:xfrm>
            <a:off x="8542799" y="189011"/>
            <a:ext cx="389103" cy="161974"/>
          </a:xfrm>
          <a:prstGeom prst="rect">
            <a:avLst/>
          </a:prstGeom>
          <a:noFill/>
          <a:ln>
            <a:noFill/>
          </a:ln>
        </p:spPr>
      </p:pic>
      <p:pic>
        <p:nvPicPr>
          <p:cNvPr id="350" name="Google Shape;350;p36">
            <a:hlinkClick r:id="" action="ppaction://hlinkshowjump?jump=previousslide"/>
          </p:cNvPr>
          <p:cNvPicPr preferRelativeResize="0"/>
          <p:nvPr/>
        </p:nvPicPr>
        <p:blipFill rotWithShape="1">
          <a:blip r:embed="rId4">
            <a:alphaModFix/>
          </a:blip>
          <a:srcRect l="11164" t="27567" r="18532" b="39025"/>
          <a:stretch/>
        </p:blipFill>
        <p:spPr>
          <a:xfrm flipH="1">
            <a:off x="8042649" y="189011"/>
            <a:ext cx="389103" cy="161974"/>
          </a:xfrm>
          <a:prstGeom prst="rect">
            <a:avLst/>
          </a:prstGeom>
          <a:noFill/>
          <a:ln>
            <a:noFill/>
          </a:ln>
        </p:spPr>
      </p:pic>
      <p:grpSp>
        <p:nvGrpSpPr>
          <p:cNvPr id="10" name="Group 9">
            <a:extLst>
              <a:ext uri="{FF2B5EF4-FFF2-40B4-BE49-F238E27FC236}">
                <a16:creationId xmlns:a16="http://schemas.microsoft.com/office/drawing/2014/main" id="{0F988C1A-6F6F-4BA1-A402-F4B74F4A8951}"/>
              </a:ext>
            </a:extLst>
          </p:cNvPr>
          <p:cNvGrpSpPr/>
          <p:nvPr/>
        </p:nvGrpSpPr>
        <p:grpSpPr>
          <a:xfrm>
            <a:off x="253072" y="170918"/>
            <a:ext cx="454500" cy="423900"/>
            <a:chOff x="253072" y="170918"/>
            <a:chExt cx="454500" cy="423900"/>
          </a:xfrm>
        </p:grpSpPr>
        <p:sp>
          <p:nvSpPr>
            <p:cNvPr id="11" name="Google Shape;373;p37">
              <a:hlinkClick r:id="rId5" action="ppaction://hlinksldjump"/>
              <a:extLst>
                <a:ext uri="{FF2B5EF4-FFF2-40B4-BE49-F238E27FC236}">
                  <a16:creationId xmlns:a16="http://schemas.microsoft.com/office/drawing/2014/main" id="{A730B0E4-1E4C-4BB7-9512-0DDEE60A908D}"/>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Icon&#10;&#10;Description automatically generated">
              <a:extLst>
                <a:ext uri="{FF2B5EF4-FFF2-40B4-BE49-F238E27FC236}">
                  <a16:creationId xmlns:a16="http://schemas.microsoft.com/office/drawing/2014/main" id="{5A5FA122-0ED6-40C7-8BD1-5729A24EF010}"/>
                </a:ext>
              </a:extLst>
            </p:cNvPr>
            <p:cNvPicPr>
              <a:picLocks noChangeAspect="1"/>
            </p:cNvPicPr>
            <p:nvPr/>
          </p:nvPicPr>
          <p:blipFill>
            <a:blip r:embed="rId6"/>
            <a:stretch>
              <a:fillRect/>
            </a:stretch>
          </p:blipFill>
          <p:spPr>
            <a:xfrm>
              <a:off x="333934" y="239881"/>
              <a:ext cx="297833" cy="290823"/>
            </a:xfrm>
            <a:prstGeom prst="rect">
              <a:avLst/>
            </a:prstGeom>
          </p:spPr>
        </p:pic>
      </p:grpSp>
      <p:grpSp>
        <p:nvGrpSpPr>
          <p:cNvPr id="13" name="Google Shape;7550;p77">
            <a:extLst>
              <a:ext uri="{FF2B5EF4-FFF2-40B4-BE49-F238E27FC236}">
                <a16:creationId xmlns:a16="http://schemas.microsoft.com/office/drawing/2014/main" id="{55E3D295-774B-4199-9EA0-510F4EDE2EC5}"/>
              </a:ext>
            </a:extLst>
          </p:cNvPr>
          <p:cNvGrpSpPr>
            <a:grpSpLocks noChangeAspect="1"/>
          </p:cNvGrpSpPr>
          <p:nvPr/>
        </p:nvGrpSpPr>
        <p:grpSpPr>
          <a:xfrm>
            <a:off x="4956352" y="1647591"/>
            <a:ext cx="537862" cy="531742"/>
            <a:chOff x="4718468" y="2306984"/>
            <a:chExt cx="364294" cy="351552"/>
          </a:xfrm>
          <a:solidFill>
            <a:srgbClr val="9DE2DE"/>
          </a:solidFill>
        </p:grpSpPr>
        <p:sp>
          <p:nvSpPr>
            <p:cNvPr id="14" name="Google Shape;7551;p77">
              <a:extLst>
                <a:ext uri="{FF2B5EF4-FFF2-40B4-BE49-F238E27FC236}">
                  <a16:creationId xmlns:a16="http://schemas.microsoft.com/office/drawing/2014/main" id="{5F908DC9-238D-4BF0-ABF4-F6D923A34DE3}"/>
                </a:ext>
              </a:extLst>
            </p:cNvPr>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52;p77">
              <a:extLst>
                <a:ext uri="{FF2B5EF4-FFF2-40B4-BE49-F238E27FC236}">
                  <a16:creationId xmlns:a16="http://schemas.microsoft.com/office/drawing/2014/main" id="{FE6E8088-297B-45D2-883A-F3B5B705E335}"/>
                </a:ext>
              </a:extLst>
            </p:cNvPr>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553;p77">
              <a:extLst>
                <a:ext uri="{FF2B5EF4-FFF2-40B4-BE49-F238E27FC236}">
                  <a16:creationId xmlns:a16="http://schemas.microsoft.com/office/drawing/2014/main" id="{B7C7013F-EC24-4887-80B9-50E59EC1F0BD}"/>
                </a:ext>
              </a:extLst>
            </p:cNvPr>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54;p77">
              <a:extLst>
                <a:ext uri="{FF2B5EF4-FFF2-40B4-BE49-F238E27FC236}">
                  <a16:creationId xmlns:a16="http://schemas.microsoft.com/office/drawing/2014/main" id="{4F4AFA17-39EE-4FCF-87DA-E5D904981BDE}"/>
                </a:ext>
              </a:extLst>
            </p:cNvPr>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55;p77">
              <a:extLst>
                <a:ext uri="{FF2B5EF4-FFF2-40B4-BE49-F238E27FC236}">
                  <a16:creationId xmlns:a16="http://schemas.microsoft.com/office/drawing/2014/main" id="{BB2E49BD-6B63-4435-8001-194FA63E724B}"/>
                </a:ext>
              </a:extLst>
            </p:cNvPr>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56;p77">
              <a:extLst>
                <a:ext uri="{FF2B5EF4-FFF2-40B4-BE49-F238E27FC236}">
                  <a16:creationId xmlns:a16="http://schemas.microsoft.com/office/drawing/2014/main" id="{6D56F315-9168-4A34-BB86-BB4F1ABBA457}"/>
                </a:ext>
              </a:extLst>
            </p:cNvPr>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57;p77">
              <a:extLst>
                <a:ext uri="{FF2B5EF4-FFF2-40B4-BE49-F238E27FC236}">
                  <a16:creationId xmlns:a16="http://schemas.microsoft.com/office/drawing/2014/main" id="{FB291818-9E02-4CCC-AE17-36236CE0A465}"/>
                </a:ext>
              </a:extLst>
            </p:cNvPr>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58;p77">
              <a:extLst>
                <a:ext uri="{FF2B5EF4-FFF2-40B4-BE49-F238E27FC236}">
                  <a16:creationId xmlns:a16="http://schemas.microsoft.com/office/drawing/2014/main" id="{461B3BC5-946F-48A8-AED6-E6B721D3ABC7}"/>
                </a:ext>
              </a:extLst>
            </p:cNvPr>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59;p77">
              <a:extLst>
                <a:ext uri="{FF2B5EF4-FFF2-40B4-BE49-F238E27FC236}">
                  <a16:creationId xmlns:a16="http://schemas.microsoft.com/office/drawing/2014/main" id="{63B1AB06-9D36-4A32-B523-C41B5414E032}"/>
                </a:ext>
              </a:extLst>
            </p:cNvPr>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60;p77">
              <a:extLst>
                <a:ext uri="{FF2B5EF4-FFF2-40B4-BE49-F238E27FC236}">
                  <a16:creationId xmlns:a16="http://schemas.microsoft.com/office/drawing/2014/main" id="{390224F8-E95B-4A18-BC85-C31E90A628CF}"/>
                </a:ext>
              </a:extLst>
            </p:cNvPr>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583;p77">
            <a:extLst>
              <a:ext uri="{FF2B5EF4-FFF2-40B4-BE49-F238E27FC236}">
                <a16:creationId xmlns:a16="http://schemas.microsoft.com/office/drawing/2014/main" id="{2C7D9149-7763-457C-829F-437CD6028307}"/>
              </a:ext>
            </a:extLst>
          </p:cNvPr>
          <p:cNvGrpSpPr>
            <a:grpSpLocks noChangeAspect="1"/>
          </p:cNvGrpSpPr>
          <p:nvPr/>
        </p:nvGrpSpPr>
        <p:grpSpPr>
          <a:xfrm>
            <a:off x="5838055" y="1196816"/>
            <a:ext cx="510438" cy="522921"/>
            <a:chOff x="5873617" y="2309901"/>
            <a:chExt cx="345720" cy="345720"/>
          </a:xfrm>
          <a:solidFill>
            <a:srgbClr val="9DE2DE"/>
          </a:solidFill>
        </p:grpSpPr>
        <p:sp>
          <p:nvSpPr>
            <p:cNvPr id="25" name="Google Shape;7584;p77">
              <a:extLst>
                <a:ext uri="{FF2B5EF4-FFF2-40B4-BE49-F238E27FC236}">
                  <a16:creationId xmlns:a16="http://schemas.microsoft.com/office/drawing/2014/main" id="{7E08F342-A658-4335-BF6E-F1C8DCF12736}"/>
                </a:ext>
              </a:extLst>
            </p:cNvPr>
            <p:cNvSpPr/>
            <p:nvPr/>
          </p:nvSpPr>
          <p:spPr>
            <a:xfrm>
              <a:off x="5873617" y="2309901"/>
              <a:ext cx="345720" cy="345720"/>
            </a:xfrm>
            <a:custGeom>
              <a:avLst/>
              <a:gdLst/>
              <a:ahLst/>
              <a:cxnLst/>
              <a:rect l="l" t="t" r="r" b="b"/>
              <a:pathLst>
                <a:path w="13159" h="13159" extrusionOk="0">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85;p77">
              <a:extLst>
                <a:ext uri="{FF2B5EF4-FFF2-40B4-BE49-F238E27FC236}">
                  <a16:creationId xmlns:a16="http://schemas.microsoft.com/office/drawing/2014/main" id="{7024303A-2266-4282-B8FE-2122340AA387}"/>
                </a:ext>
              </a:extLst>
            </p:cNvPr>
            <p:cNvSpPr/>
            <p:nvPr/>
          </p:nvSpPr>
          <p:spPr>
            <a:xfrm>
              <a:off x="5899496" y="2335779"/>
              <a:ext cx="293963" cy="293963"/>
            </a:xfrm>
            <a:custGeom>
              <a:avLst/>
              <a:gdLst/>
              <a:ahLst/>
              <a:cxnLst/>
              <a:rect l="l" t="t" r="r" b="b"/>
              <a:pathLst>
                <a:path w="11189" h="11189" extrusionOk="0">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86;p77">
              <a:extLst>
                <a:ext uri="{FF2B5EF4-FFF2-40B4-BE49-F238E27FC236}">
                  <a16:creationId xmlns:a16="http://schemas.microsoft.com/office/drawing/2014/main" id="{CDF58890-F8EE-456C-8DB7-DC77CA7EE129}"/>
                </a:ext>
              </a:extLst>
            </p:cNvPr>
            <p:cNvSpPr/>
            <p:nvPr/>
          </p:nvSpPr>
          <p:spPr>
            <a:xfrm>
              <a:off x="6041288" y="2356088"/>
              <a:ext cx="10404" cy="131888"/>
            </a:xfrm>
            <a:custGeom>
              <a:avLst/>
              <a:gdLst/>
              <a:ahLst/>
              <a:cxnLst/>
              <a:rect l="l" t="t" r="r" b="b"/>
              <a:pathLst>
                <a:path w="396" h="5020" extrusionOk="0">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87;p77">
              <a:extLst>
                <a:ext uri="{FF2B5EF4-FFF2-40B4-BE49-F238E27FC236}">
                  <a16:creationId xmlns:a16="http://schemas.microsoft.com/office/drawing/2014/main" id="{B3ED4DD7-5B71-4FC0-A33C-763E0A35A9B3}"/>
                </a:ext>
              </a:extLst>
            </p:cNvPr>
            <p:cNvSpPr/>
            <p:nvPr/>
          </p:nvSpPr>
          <p:spPr>
            <a:xfrm>
              <a:off x="6039449" y="2477546"/>
              <a:ext cx="135435" cy="10430"/>
            </a:xfrm>
            <a:custGeom>
              <a:avLst/>
              <a:gdLst/>
              <a:ahLst/>
              <a:cxnLst/>
              <a:rect l="l" t="t" r="r" b="b"/>
              <a:pathLst>
                <a:path w="5155" h="397" extrusionOk="0">
                  <a:moveTo>
                    <a:pt x="271" y="1"/>
                  </a:moveTo>
                  <a:cubicBezTo>
                    <a:pt x="1" y="1"/>
                    <a:pt x="1" y="396"/>
                    <a:pt x="271" y="396"/>
                  </a:cubicBezTo>
                  <a:lnTo>
                    <a:pt x="4891" y="396"/>
                  </a:lnTo>
                  <a:cubicBezTo>
                    <a:pt x="5154" y="396"/>
                    <a:pt x="5154" y="1"/>
                    <a:pt x="4891"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88;p77">
              <a:extLst>
                <a:ext uri="{FF2B5EF4-FFF2-40B4-BE49-F238E27FC236}">
                  <a16:creationId xmlns:a16="http://schemas.microsoft.com/office/drawing/2014/main" id="{89105334-5375-4302-A67D-1008EF036D5A}"/>
                </a:ext>
              </a:extLst>
            </p:cNvPr>
            <p:cNvSpPr/>
            <p:nvPr/>
          </p:nvSpPr>
          <p:spPr>
            <a:xfrm>
              <a:off x="5935778" y="2372035"/>
              <a:ext cx="275178" cy="257970"/>
            </a:xfrm>
            <a:custGeom>
              <a:avLst/>
              <a:gdLst/>
              <a:ahLst/>
              <a:cxnLst/>
              <a:rect l="l" t="t" r="r" b="b"/>
              <a:pathLst>
                <a:path w="10474" h="9819" extrusionOk="0">
                  <a:moveTo>
                    <a:pt x="7893" y="1"/>
                  </a:moveTo>
                  <a:cubicBezTo>
                    <a:pt x="9815" y="2213"/>
                    <a:pt x="9697" y="5543"/>
                    <a:pt x="7623" y="7617"/>
                  </a:cubicBezTo>
                  <a:cubicBezTo>
                    <a:pt x="6532" y="8704"/>
                    <a:pt x="5100" y="9254"/>
                    <a:pt x="3664" y="9254"/>
                  </a:cubicBezTo>
                  <a:cubicBezTo>
                    <a:pt x="2361" y="9254"/>
                    <a:pt x="1056" y="8801"/>
                    <a:pt x="0" y="7887"/>
                  </a:cubicBezTo>
                  <a:lnTo>
                    <a:pt x="0" y="7887"/>
                  </a:lnTo>
                  <a:cubicBezTo>
                    <a:pt x="1112" y="9170"/>
                    <a:pt x="2669" y="9818"/>
                    <a:pt x="4229" y="9818"/>
                  </a:cubicBezTo>
                  <a:cubicBezTo>
                    <a:pt x="5657" y="9818"/>
                    <a:pt x="7088" y="9275"/>
                    <a:pt x="8185" y="8179"/>
                  </a:cubicBezTo>
                  <a:cubicBezTo>
                    <a:pt x="10474" y="5883"/>
                    <a:pt x="10342" y="2123"/>
                    <a:pt x="7893"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89;p77">
              <a:extLst>
                <a:ext uri="{FF2B5EF4-FFF2-40B4-BE49-F238E27FC236}">
                  <a16:creationId xmlns:a16="http://schemas.microsoft.com/office/drawing/2014/main" id="{9E5C1BE3-03AF-45A1-B856-8CC2818D092A}"/>
                </a:ext>
              </a:extLst>
            </p:cNvPr>
            <p:cNvSpPr/>
            <p:nvPr/>
          </p:nvSpPr>
          <p:spPr>
            <a:xfrm>
              <a:off x="5918097" y="2477546"/>
              <a:ext cx="21333" cy="10430"/>
            </a:xfrm>
            <a:custGeom>
              <a:avLst/>
              <a:gdLst/>
              <a:ahLst/>
              <a:cxnLst/>
              <a:rect l="l" t="t" r="r" b="b"/>
              <a:pathLst>
                <a:path w="812" h="397" extrusionOk="0">
                  <a:moveTo>
                    <a:pt x="264" y="1"/>
                  </a:moveTo>
                  <a:cubicBezTo>
                    <a:pt x="0" y="1"/>
                    <a:pt x="0" y="396"/>
                    <a:pt x="264" y="396"/>
                  </a:cubicBezTo>
                  <a:lnTo>
                    <a:pt x="548" y="396"/>
                  </a:lnTo>
                  <a:cubicBezTo>
                    <a:pt x="812" y="396"/>
                    <a:pt x="812" y="1"/>
                    <a:pt x="548"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90;p77">
              <a:extLst>
                <a:ext uri="{FF2B5EF4-FFF2-40B4-BE49-F238E27FC236}">
                  <a16:creationId xmlns:a16="http://schemas.microsoft.com/office/drawing/2014/main" id="{F5D00C6E-44D0-4F5D-BE2E-8BC3B62E958D}"/>
                </a:ext>
              </a:extLst>
            </p:cNvPr>
            <p:cNvSpPr/>
            <p:nvPr/>
          </p:nvSpPr>
          <p:spPr>
            <a:xfrm>
              <a:off x="6041288" y="2591542"/>
              <a:ext cx="10404" cy="17970"/>
            </a:xfrm>
            <a:custGeom>
              <a:avLst/>
              <a:gdLst/>
              <a:ahLst/>
              <a:cxnLst/>
              <a:rect l="l" t="t" r="r" b="b"/>
              <a:pathLst>
                <a:path w="396" h="684" extrusionOk="0">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91;p77">
              <a:extLst>
                <a:ext uri="{FF2B5EF4-FFF2-40B4-BE49-F238E27FC236}">
                  <a16:creationId xmlns:a16="http://schemas.microsoft.com/office/drawing/2014/main" id="{E6BCEBFD-DF23-4D74-8063-7A32EDBC414B}"/>
                </a:ext>
              </a:extLst>
            </p:cNvPr>
            <p:cNvSpPr/>
            <p:nvPr/>
          </p:nvSpPr>
          <p:spPr>
            <a:xfrm>
              <a:off x="5953144" y="2391556"/>
              <a:ext cx="19836" cy="15869"/>
            </a:xfrm>
            <a:custGeom>
              <a:avLst/>
              <a:gdLst/>
              <a:ahLst/>
              <a:cxnLst/>
              <a:rect l="l" t="t" r="r" b="b"/>
              <a:pathLst>
                <a:path w="755" h="604" extrusionOk="0">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92;p77">
              <a:extLst>
                <a:ext uri="{FF2B5EF4-FFF2-40B4-BE49-F238E27FC236}">
                  <a16:creationId xmlns:a16="http://schemas.microsoft.com/office/drawing/2014/main" id="{58C9D07B-EC61-4617-9CBC-D6A63F22E5D7}"/>
                </a:ext>
              </a:extLst>
            </p:cNvPr>
            <p:cNvSpPr/>
            <p:nvPr/>
          </p:nvSpPr>
          <p:spPr>
            <a:xfrm>
              <a:off x="6119686" y="2557939"/>
              <a:ext cx="19652" cy="15869"/>
            </a:xfrm>
            <a:custGeom>
              <a:avLst/>
              <a:gdLst/>
              <a:ahLst/>
              <a:cxnLst/>
              <a:rect l="l" t="t" r="r" b="b"/>
              <a:pathLst>
                <a:path w="748" h="604" extrusionOk="0">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93;p77">
              <a:extLst>
                <a:ext uri="{FF2B5EF4-FFF2-40B4-BE49-F238E27FC236}">
                  <a16:creationId xmlns:a16="http://schemas.microsoft.com/office/drawing/2014/main" id="{0BEB3BBC-F8C9-46B9-A2FA-2068F2BFD540}"/>
                </a:ext>
              </a:extLst>
            </p:cNvPr>
            <p:cNvSpPr/>
            <p:nvPr/>
          </p:nvSpPr>
          <p:spPr>
            <a:xfrm>
              <a:off x="6120185" y="2391556"/>
              <a:ext cx="19652" cy="15869"/>
            </a:xfrm>
            <a:custGeom>
              <a:avLst/>
              <a:gdLst/>
              <a:ahLst/>
              <a:cxnLst/>
              <a:rect l="l" t="t" r="r" b="b"/>
              <a:pathLst>
                <a:path w="748" h="604" extrusionOk="0">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94;p77">
              <a:extLst>
                <a:ext uri="{FF2B5EF4-FFF2-40B4-BE49-F238E27FC236}">
                  <a16:creationId xmlns:a16="http://schemas.microsoft.com/office/drawing/2014/main" id="{A99E2F5B-4843-4095-9C87-D906FB3EA7B6}"/>
                </a:ext>
              </a:extLst>
            </p:cNvPr>
            <p:cNvSpPr/>
            <p:nvPr/>
          </p:nvSpPr>
          <p:spPr>
            <a:xfrm>
              <a:off x="5953617" y="2557939"/>
              <a:ext cx="19862" cy="15869"/>
            </a:xfrm>
            <a:custGeom>
              <a:avLst/>
              <a:gdLst/>
              <a:ahLst/>
              <a:cxnLst/>
              <a:rect l="l" t="t" r="r" b="b"/>
              <a:pathLst>
                <a:path w="756" h="604" extrusionOk="0">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95;p77">
              <a:extLst>
                <a:ext uri="{FF2B5EF4-FFF2-40B4-BE49-F238E27FC236}">
                  <a16:creationId xmlns:a16="http://schemas.microsoft.com/office/drawing/2014/main" id="{C7683ABE-942F-4CC6-BEF7-BC90B5BAC887}"/>
                </a:ext>
              </a:extLst>
            </p:cNvPr>
            <p:cNvSpPr/>
            <p:nvPr/>
          </p:nvSpPr>
          <p:spPr>
            <a:xfrm>
              <a:off x="5927056" y="2429887"/>
              <a:ext cx="21859" cy="13425"/>
            </a:xfrm>
            <a:custGeom>
              <a:avLst/>
              <a:gdLst/>
              <a:ahLst/>
              <a:cxnLst/>
              <a:rect l="l" t="t" r="r" b="b"/>
              <a:pathLst>
                <a:path w="832" h="511" extrusionOk="0">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96;p77">
              <a:extLst>
                <a:ext uri="{FF2B5EF4-FFF2-40B4-BE49-F238E27FC236}">
                  <a16:creationId xmlns:a16="http://schemas.microsoft.com/office/drawing/2014/main" id="{A3D5C343-3BD4-4E46-B092-522D04AB0821}"/>
                </a:ext>
              </a:extLst>
            </p:cNvPr>
            <p:cNvSpPr/>
            <p:nvPr/>
          </p:nvSpPr>
          <p:spPr>
            <a:xfrm>
              <a:off x="6143751" y="2522077"/>
              <a:ext cx="21832" cy="13452"/>
            </a:xfrm>
            <a:custGeom>
              <a:avLst/>
              <a:gdLst/>
              <a:ahLst/>
              <a:cxnLst/>
              <a:rect l="l" t="t" r="r" b="b"/>
              <a:pathLst>
                <a:path w="831" h="512" extrusionOk="0">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97;p77">
              <a:extLst>
                <a:ext uri="{FF2B5EF4-FFF2-40B4-BE49-F238E27FC236}">
                  <a16:creationId xmlns:a16="http://schemas.microsoft.com/office/drawing/2014/main" id="{8FC8D6BB-C57C-460D-B90A-AA98B21B058F}"/>
                </a:ext>
              </a:extLst>
            </p:cNvPr>
            <p:cNvSpPr/>
            <p:nvPr/>
          </p:nvSpPr>
          <p:spPr>
            <a:xfrm>
              <a:off x="6084822" y="2365730"/>
              <a:ext cx="15816" cy="17261"/>
            </a:xfrm>
            <a:custGeom>
              <a:avLst/>
              <a:gdLst/>
              <a:ahLst/>
              <a:cxnLst/>
              <a:rect l="l" t="t" r="r" b="b"/>
              <a:pathLst>
                <a:path w="602" h="657" extrusionOk="0">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8;p77">
              <a:extLst>
                <a:ext uri="{FF2B5EF4-FFF2-40B4-BE49-F238E27FC236}">
                  <a16:creationId xmlns:a16="http://schemas.microsoft.com/office/drawing/2014/main" id="{83535EF6-67AC-4192-9D85-382C374A999A}"/>
                </a:ext>
              </a:extLst>
            </p:cNvPr>
            <p:cNvSpPr/>
            <p:nvPr/>
          </p:nvSpPr>
          <p:spPr>
            <a:xfrm>
              <a:off x="5992632" y="2582399"/>
              <a:ext cx="15816" cy="17287"/>
            </a:xfrm>
            <a:custGeom>
              <a:avLst/>
              <a:gdLst/>
              <a:ahLst/>
              <a:cxnLst/>
              <a:rect l="l" t="t" r="r" b="b"/>
              <a:pathLst>
                <a:path w="602" h="658" extrusionOk="0">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99;p77">
              <a:extLst>
                <a:ext uri="{FF2B5EF4-FFF2-40B4-BE49-F238E27FC236}">
                  <a16:creationId xmlns:a16="http://schemas.microsoft.com/office/drawing/2014/main" id="{9D6F97D8-DA52-413A-BBE2-F5D8A911342A}"/>
                </a:ext>
              </a:extLst>
            </p:cNvPr>
            <p:cNvSpPr/>
            <p:nvPr/>
          </p:nvSpPr>
          <p:spPr>
            <a:xfrm>
              <a:off x="5994445" y="2364758"/>
              <a:ext cx="15527" cy="17524"/>
            </a:xfrm>
            <a:custGeom>
              <a:avLst/>
              <a:gdLst/>
              <a:ahLst/>
              <a:cxnLst/>
              <a:rect l="l" t="t" r="r" b="b"/>
              <a:pathLst>
                <a:path w="591" h="667" extrusionOk="0">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00;p77">
              <a:extLst>
                <a:ext uri="{FF2B5EF4-FFF2-40B4-BE49-F238E27FC236}">
                  <a16:creationId xmlns:a16="http://schemas.microsoft.com/office/drawing/2014/main" id="{6F27387A-E254-45FE-A3F3-D389162B7942}"/>
                </a:ext>
              </a:extLst>
            </p:cNvPr>
            <p:cNvSpPr/>
            <p:nvPr/>
          </p:nvSpPr>
          <p:spPr>
            <a:xfrm>
              <a:off x="6082641" y="2583161"/>
              <a:ext cx="15527" cy="17419"/>
            </a:xfrm>
            <a:custGeom>
              <a:avLst/>
              <a:gdLst/>
              <a:ahLst/>
              <a:cxnLst/>
              <a:rect l="l" t="t" r="r" b="b"/>
              <a:pathLst>
                <a:path w="591" h="663" extrusionOk="0">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01;p77">
              <a:extLst>
                <a:ext uri="{FF2B5EF4-FFF2-40B4-BE49-F238E27FC236}">
                  <a16:creationId xmlns:a16="http://schemas.microsoft.com/office/drawing/2014/main" id="{87FDC665-7237-4529-BCC6-4EDC2084F542}"/>
                </a:ext>
              </a:extLst>
            </p:cNvPr>
            <p:cNvSpPr/>
            <p:nvPr/>
          </p:nvSpPr>
          <p:spPr>
            <a:xfrm>
              <a:off x="6144776" y="2431936"/>
              <a:ext cx="22069" cy="13399"/>
            </a:xfrm>
            <a:custGeom>
              <a:avLst/>
              <a:gdLst/>
              <a:ahLst/>
              <a:cxnLst/>
              <a:rect l="l" t="t" r="r" b="b"/>
              <a:pathLst>
                <a:path w="840" h="510" extrusionOk="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602;p77">
              <a:extLst>
                <a:ext uri="{FF2B5EF4-FFF2-40B4-BE49-F238E27FC236}">
                  <a16:creationId xmlns:a16="http://schemas.microsoft.com/office/drawing/2014/main" id="{F592F1EF-9A2B-4E6C-B697-21BCF548320D}"/>
                </a:ext>
              </a:extLst>
            </p:cNvPr>
            <p:cNvSpPr/>
            <p:nvPr/>
          </p:nvSpPr>
          <p:spPr>
            <a:xfrm>
              <a:off x="5926530" y="2520081"/>
              <a:ext cx="21964" cy="13268"/>
            </a:xfrm>
            <a:custGeom>
              <a:avLst/>
              <a:gdLst/>
              <a:ahLst/>
              <a:cxnLst/>
              <a:rect l="l" t="t" r="r" b="b"/>
              <a:pathLst>
                <a:path w="836" h="505" extrusionOk="0">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8642;p78">
            <a:extLst>
              <a:ext uri="{FF2B5EF4-FFF2-40B4-BE49-F238E27FC236}">
                <a16:creationId xmlns:a16="http://schemas.microsoft.com/office/drawing/2014/main" id="{353C594F-D62A-42C7-88D0-58BE23E48ED8}"/>
              </a:ext>
            </a:extLst>
          </p:cNvPr>
          <p:cNvGrpSpPr>
            <a:grpSpLocks noChangeAspect="1"/>
          </p:cNvGrpSpPr>
          <p:nvPr/>
        </p:nvGrpSpPr>
        <p:grpSpPr>
          <a:xfrm>
            <a:off x="6880421" y="824434"/>
            <a:ext cx="534716" cy="495005"/>
            <a:chOff x="7079672" y="1991053"/>
            <a:chExt cx="362163" cy="327264"/>
          </a:xfrm>
          <a:solidFill>
            <a:srgbClr val="9DE2DE"/>
          </a:solidFill>
        </p:grpSpPr>
        <p:sp>
          <p:nvSpPr>
            <p:cNvPr id="45" name="Google Shape;8643;p78">
              <a:extLst>
                <a:ext uri="{FF2B5EF4-FFF2-40B4-BE49-F238E27FC236}">
                  <a16:creationId xmlns:a16="http://schemas.microsoft.com/office/drawing/2014/main" id="{0DFDFD6E-EAB6-442A-B66D-C04E33F18687}"/>
                </a:ext>
              </a:extLst>
            </p:cNvPr>
            <p:cNvSpPr/>
            <p:nvPr/>
          </p:nvSpPr>
          <p:spPr>
            <a:xfrm>
              <a:off x="7418202" y="2117651"/>
              <a:ext cx="23632" cy="200666"/>
            </a:xfrm>
            <a:custGeom>
              <a:avLst/>
              <a:gdLst/>
              <a:ahLst/>
              <a:cxnLst/>
              <a:rect l="l" t="t" r="r" b="b"/>
              <a:pathLst>
                <a:path w="902" h="7659" extrusionOk="0">
                  <a:moveTo>
                    <a:pt x="442" y="0"/>
                  </a:moveTo>
                  <a:cubicBezTo>
                    <a:pt x="192" y="0"/>
                    <a:pt x="1" y="202"/>
                    <a:pt x="1" y="441"/>
                  </a:cubicBezTo>
                  <a:lnTo>
                    <a:pt x="1" y="7544"/>
                  </a:lnTo>
                  <a:cubicBezTo>
                    <a:pt x="1" y="7611"/>
                    <a:pt x="58" y="7659"/>
                    <a:pt x="125" y="7659"/>
                  </a:cubicBezTo>
                  <a:lnTo>
                    <a:pt x="777" y="7659"/>
                  </a:lnTo>
                  <a:cubicBezTo>
                    <a:pt x="844" y="7659"/>
                    <a:pt x="902" y="7611"/>
                    <a:pt x="902" y="7534"/>
                  </a:cubicBezTo>
                  <a:lnTo>
                    <a:pt x="902" y="441"/>
                  </a:lnTo>
                  <a:cubicBezTo>
                    <a:pt x="902" y="202"/>
                    <a:pt x="710" y="0"/>
                    <a:pt x="461"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44;p78">
              <a:extLst>
                <a:ext uri="{FF2B5EF4-FFF2-40B4-BE49-F238E27FC236}">
                  <a16:creationId xmlns:a16="http://schemas.microsoft.com/office/drawing/2014/main" id="{2C6A4835-C87A-4EA6-AD16-C589DEAFED04}"/>
                </a:ext>
              </a:extLst>
            </p:cNvPr>
            <p:cNvSpPr/>
            <p:nvPr/>
          </p:nvSpPr>
          <p:spPr>
            <a:xfrm>
              <a:off x="7423992" y="2117651"/>
              <a:ext cx="17842" cy="200666"/>
            </a:xfrm>
            <a:custGeom>
              <a:avLst/>
              <a:gdLst/>
              <a:ahLst/>
              <a:cxnLst/>
              <a:rect l="l" t="t" r="r" b="b"/>
              <a:pathLst>
                <a:path w="681" h="7659" extrusionOk="0">
                  <a:moveTo>
                    <a:pt x="259" y="0"/>
                  </a:moveTo>
                  <a:cubicBezTo>
                    <a:pt x="173" y="0"/>
                    <a:pt x="77" y="19"/>
                    <a:pt x="0" y="58"/>
                  </a:cubicBezTo>
                  <a:cubicBezTo>
                    <a:pt x="144" y="144"/>
                    <a:pt x="221" y="288"/>
                    <a:pt x="221" y="451"/>
                  </a:cubicBezTo>
                  <a:lnTo>
                    <a:pt x="221" y="7659"/>
                  </a:lnTo>
                  <a:lnTo>
                    <a:pt x="546" y="7659"/>
                  </a:lnTo>
                  <a:cubicBezTo>
                    <a:pt x="623" y="7659"/>
                    <a:pt x="671" y="7601"/>
                    <a:pt x="681" y="7534"/>
                  </a:cubicBezTo>
                  <a:lnTo>
                    <a:pt x="681" y="470"/>
                  </a:lnTo>
                  <a:cubicBezTo>
                    <a:pt x="681" y="230"/>
                    <a:pt x="498" y="29"/>
                    <a:pt x="259"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45;p78">
              <a:extLst>
                <a:ext uri="{FF2B5EF4-FFF2-40B4-BE49-F238E27FC236}">
                  <a16:creationId xmlns:a16="http://schemas.microsoft.com/office/drawing/2014/main" id="{9BEB0757-57E4-4503-8170-F9691673B4AA}"/>
                </a:ext>
              </a:extLst>
            </p:cNvPr>
            <p:cNvSpPr/>
            <p:nvPr/>
          </p:nvSpPr>
          <p:spPr>
            <a:xfrm>
              <a:off x="7103540" y="2161353"/>
              <a:ext cx="104748" cy="94687"/>
            </a:xfrm>
            <a:custGeom>
              <a:avLst/>
              <a:gdLst/>
              <a:ahLst/>
              <a:cxnLst/>
              <a:rect l="l" t="t" r="r" b="b"/>
              <a:pathLst>
                <a:path w="3998" h="3614" extrusionOk="0">
                  <a:moveTo>
                    <a:pt x="0" y="0"/>
                  </a:moveTo>
                  <a:lnTo>
                    <a:pt x="0" y="3614"/>
                  </a:lnTo>
                  <a:lnTo>
                    <a:pt x="3997" y="3614"/>
                  </a:lnTo>
                  <a:lnTo>
                    <a:pt x="3997" y="0"/>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46;p78">
              <a:extLst>
                <a:ext uri="{FF2B5EF4-FFF2-40B4-BE49-F238E27FC236}">
                  <a16:creationId xmlns:a16="http://schemas.microsoft.com/office/drawing/2014/main" id="{3596B997-40E2-4B63-A7EB-E6F08747B854}"/>
                </a:ext>
              </a:extLst>
            </p:cNvPr>
            <p:cNvSpPr/>
            <p:nvPr/>
          </p:nvSpPr>
          <p:spPr>
            <a:xfrm>
              <a:off x="7190419" y="2161353"/>
              <a:ext cx="17868" cy="94687"/>
            </a:xfrm>
            <a:custGeom>
              <a:avLst/>
              <a:gdLst/>
              <a:ahLst/>
              <a:cxnLst/>
              <a:rect l="l" t="t" r="r" b="b"/>
              <a:pathLst>
                <a:path w="682" h="3614" extrusionOk="0">
                  <a:moveTo>
                    <a:pt x="1" y="0"/>
                  </a:moveTo>
                  <a:lnTo>
                    <a:pt x="1" y="3614"/>
                  </a:lnTo>
                  <a:lnTo>
                    <a:pt x="681" y="3614"/>
                  </a:lnTo>
                  <a:lnTo>
                    <a:pt x="681" y="0"/>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47;p78">
              <a:extLst>
                <a:ext uri="{FF2B5EF4-FFF2-40B4-BE49-F238E27FC236}">
                  <a16:creationId xmlns:a16="http://schemas.microsoft.com/office/drawing/2014/main" id="{33061B24-2890-4EC6-91A4-94788EFA31B2}"/>
                </a:ext>
              </a:extLst>
            </p:cNvPr>
            <p:cNvSpPr/>
            <p:nvPr/>
          </p:nvSpPr>
          <p:spPr>
            <a:xfrm>
              <a:off x="7103540" y="2090010"/>
              <a:ext cx="71343" cy="71369"/>
            </a:xfrm>
            <a:custGeom>
              <a:avLst/>
              <a:gdLst/>
              <a:ahLst/>
              <a:cxnLst/>
              <a:rect l="l" t="t" r="r" b="b"/>
              <a:pathLst>
                <a:path w="2723" h="2724" extrusionOk="0">
                  <a:moveTo>
                    <a:pt x="0" y="1"/>
                  </a:moveTo>
                  <a:lnTo>
                    <a:pt x="0" y="2723"/>
                  </a:lnTo>
                  <a:lnTo>
                    <a:pt x="2722" y="2723"/>
                  </a:lnTo>
                  <a:lnTo>
                    <a:pt x="2722" y="2646"/>
                  </a:lnTo>
                  <a:cubicBezTo>
                    <a:pt x="2722" y="1189"/>
                    <a:pt x="1534" y="1"/>
                    <a:pt x="77"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48;p78">
              <a:extLst>
                <a:ext uri="{FF2B5EF4-FFF2-40B4-BE49-F238E27FC236}">
                  <a16:creationId xmlns:a16="http://schemas.microsoft.com/office/drawing/2014/main" id="{F1209788-FD58-4FFF-9ED5-C8AC8888E852}"/>
                </a:ext>
              </a:extLst>
            </p:cNvPr>
            <p:cNvSpPr/>
            <p:nvPr/>
          </p:nvSpPr>
          <p:spPr>
            <a:xfrm>
              <a:off x="7103540" y="2090010"/>
              <a:ext cx="71343" cy="71369"/>
            </a:xfrm>
            <a:custGeom>
              <a:avLst/>
              <a:gdLst/>
              <a:ahLst/>
              <a:cxnLst/>
              <a:rect l="l" t="t" r="r" b="b"/>
              <a:pathLst>
                <a:path w="2723" h="2724" extrusionOk="0">
                  <a:moveTo>
                    <a:pt x="0" y="1"/>
                  </a:moveTo>
                  <a:lnTo>
                    <a:pt x="0" y="528"/>
                  </a:lnTo>
                  <a:cubicBezTo>
                    <a:pt x="1112" y="739"/>
                    <a:pt x="1984" y="1611"/>
                    <a:pt x="2195" y="2723"/>
                  </a:cubicBezTo>
                  <a:lnTo>
                    <a:pt x="2722" y="2723"/>
                  </a:lnTo>
                  <a:cubicBezTo>
                    <a:pt x="2722" y="1218"/>
                    <a:pt x="1505" y="1"/>
                    <a:pt x="0"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49;p78">
              <a:extLst>
                <a:ext uri="{FF2B5EF4-FFF2-40B4-BE49-F238E27FC236}">
                  <a16:creationId xmlns:a16="http://schemas.microsoft.com/office/drawing/2014/main" id="{A79EFE91-7F75-4138-B2D2-0536F1DC2183}"/>
                </a:ext>
              </a:extLst>
            </p:cNvPr>
            <p:cNvSpPr/>
            <p:nvPr/>
          </p:nvSpPr>
          <p:spPr>
            <a:xfrm>
              <a:off x="7139198" y="2256013"/>
              <a:ext cx="16847" cy="62304"/>
            </a:xfrm>
            <a:custGeom>
              <a:avLst/>
              <a:gdLst/>
              <a:ahLst/>
              <a:cxnLst/>
              <a:rect l="l" t="t" r="r" b="b"/>
              <a:pathLst>
                <a:path w="643" h="2378" extrusionOk="0">
                  <a:moveTo>
                    <a:pt x="0" y="1"/>
                  </a:moveTo>
                  <a:lnTo>
                    <a:pt x="0" y="2282"/>
                  </a:lnTo>
                  <a:cubicBezTo>
                    <a:pt x="0" y="2330"/>
                    <a:pt x="48" y="2378"/>
                    <a:pt x="106" y="2378"/>
                  </a:cubicBezTo>
                  <a:lnTo>
                    <a:pt x="537" y="2378"/>
                  </a:lnTo>
                  <a:cubicBezTo>
                    <a:pt x="595" y="2378"/>
                    <a:pt x="633" y="2330"/>
                    <a:pt x="642" y="2282"/>
                  </a:cubicBezTo>
                  <a:lnTo>
                    <a:pt x="642" y="1"/>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50;p78">
              <a:extLst>
                <a:ext uri="{FF2B5EF4-FFF2-40B4-BE49-F238E27FC236}">
                  <a16:creationId xmlns:a16="http://schemas.microsoft.com/office/drawing/2014/main" id="{0D316157-8E1C-4851-BF59-BDDE5FBC50A1}"/>
                </a:ext>
              </a:extLst>
            </p:cNvPr>
            <p:cNvSpPr/>
            <p:nvPr/>
          </p:nvSpPr>
          <p:spPr>
            <a:xfrm>
              <a:off x="7193930" y="2002424"/>
              <a:ext cx="11083" cy="38147"/>
            </a:xfrm>
            <a:custGeom>
              <a:avLst/>
              <a:gdLst/>
              <a:ahLst/>
              <a:cxnLst/>
              <a:rect l="l" t="t" r="r" b="b"/>
              <a:pathLst>
                <a:path w="423" h="1456" extrusionOk="0">
                  <a:moveTo>
                    <a:pt x="212" y="1"/>
                  </a:moveTo>
                  <a:cubicBezTo>
                    <a:pt x="106" y="1"/>
                    <a:pt x="1" y="70"/>
                    <a:pt x="1" y="209"/>
                  </a:cubicBezTo>
                  <a:lnTo>
                    <a:pt x="1" y="1245"/>
                  </a:lnTo>
                  <a:cubicBezTo>
                    <a:pt x="1" y="1360"/>
                    <a:pt x="87" y="1456"/>
                    <a:pt x="212" y="1456"/>
                  </a:cubicBezTo>
                  <a:cubicBezTo>
                    <a:pt x="327" y="1456"/>
                    <a:pt x="413" y="1360"/>
                    <a:pt x="423" y="1245"/>
                  </a:cubicBezTo>
                  <a:lnTo>
                    <a:pt x="423" y="209"/>
                  </a:lnTo>
                  <a:cubicBezTo>
                    <a:pt x="423" y="70"/>
                    <a:pt x="317" y="1"/>
                    <a:pt x="212"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51;p78">
              <a:extLst>
                <a:ext uri="{FF2B5EF4-FFF2-40B4-BE49-F238E27FC236}">
                  <a16:creationId xmlns:a16="http://schemas.microsoft.com/office/drawing/2014/main" id="{41DE6F54-7161-44FD-A3CB-E8D1FB1F53BD}"/>
                </a:ext>
              </a:extLst>
            </p:cNvPr>
            <p:cNvSpPr/>
            <p:nvPr/>
          </p:nvSpPr>
          <p:spPr>
            <a:xfrm>
              <a:off x="7193930" y="2072063"/>
              <a:ext cx="11083" cy="47108"/>
            </a:xfrm>
            <a:custGeom>
              <a:avLst/>
              <a:gdLst/>
              <a:ahLst/>
              <a:cxnLst/>
              <a:rect l="l" t="t" r="r" b="b"/>
              <a:pathLst>
                <a:path w="423" h="1798" extrusionOk="0">
                  <a:moveTo>
                    <a:pt x="212" y="0"/>
                  </a:moveTo>
                  <a:cubicBezTo>
                    <a:pt x="106" y="0"/>
                    <a:pt x="1" y="72"/>
                    <a:pt x="1" y="216"/>
                  </a:cubicBezTo>
                  <a:lnTo>
                    <a:pt x="1" y="1587"/>
                  </a:lnTo>
                  <a:cubicBezTo>
                    <a:pt x="1" y="1702"/>
                    <a:pt x="87" y="1798"/>
                    <a:pt x="212" y="1798"/>
                  </a:cubicBezTo>
                  <a:cubicBezTo>
                    <a:pt x="317" y="1798"/>
                    <a:pt x="413" y="1702"/>
                    <a:pt x="423" y="1587"/>
                  </a:cubicBezTo>
                  <a:lnTo>
                    <a:pt x="423" y="216"/>
                  </a:lnTo>
                  <a:cubicBezTo>
                    <a:pt x="423" y="72"/>
                    <a:pt x="317" y="0"/>
                    <a:pt x="212"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2;p78">
              <a:extLst>
                <a:ext uri="{FF2B5EF4-FFF2-40B4-BE49-F238E27FC236}">
                  <a16:creationId xmlns:a16="http://schemas.microsoft.com/office/drawing/2014/main" id="{2B8349F9-C149-44C5-9D60-40A1DE905454}"/>
                </a:ext>
              </a:extLst>
            </p:cNvPr>
            <p:cNvSpPr/>
            <p:nvPr/>
          </p:nvSpPr>
          <p:spPr>
            <a:xfrm>
              <a:off x="7177371" y="2029488"/>
              <a:ext cx="43964" cy="47998"/>
            </a:xfrm>
            <a:custGeom>
              <a:avLst/>
              <a:gdLst/>
              <a:ahLst/>
              <a:cxnLst/>
              <a:rect l="l" t="t" r="r" b="b"/>
              <a:pathLst>
                <a:path w="1678" h="1832" extrusionOk="0">
                  <a:moveTo>
                    <a:pt x="253" y="0"/>
                  </a:moveTo>
                  <a:cubicBezTo>
                    <a:pt x="108" y="0"/>
                    <a:pt x="1" y="130"/>
                    <a:pt x="10" y="269"/>
                  </a:cubicBezTo>
                  <a:lnTo>
                    <a:pt x="134" y="1573"/>
                  </a:lnTo>
                  <a:cubicBezTo>
                    <a:pt x="144" y="1717"/>
                    <a:pt x="269" y="1832"/>
                    <a:pt x="412" y="1832"/>
                  </a:cubicBezTo>
                  <a:lnTo>
                    <a:pt x="1265" y="1832"/>
                  </a:lnTo>
                  <a:cubicBezTo>
                    <a:pt x="1409" y="1832"/>
                    <a:pt x="1534" y="1717"/>
                    <a:pt x="1543" y="1573"/>
                  </a:cubicBezTo>
                  <a:lnTo>
                    <a:pt x="1668" y="269"/>
                  </a:lnTo>
                  <a:cubicBezTo>
                    <a:pt x="1678" y="125"/>
                    <a:pt x="1563" y="1"/>
                    <a:pt x="1409" y="1"/>
                  </a:cubicBezTo>
                  <a:lnTo>
                    <a:pt x="269" y="1"/>
                  </a:lnTo>
                  <a:cubicBezTo>
                    <a:pt x="263" y="0"/>
                    <a:pt x="258" y="0"/>
                    <a:pt x="253"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53;p78">
              <a:extLst>
                <a:ext uri="{FF2B5EF4-FFF2-40B4-BE49-F238E27FC236}">
                  <a16:creationId xmlns:a16="http://schemas.microsoft.com/office/drawing/2014/main" id="{AE0EB7BD-FE20-44B2-879F-83108395C68A}"/>
                </a:ext>
              </a:extLst>
            </p:cNvPr>
            <p:cNvSpPr/>
            <p:nvPr/>
          </p:nvSpPr>
          <p:spPr>
            <a:xfrm>
              <a:off x="7197205" y="2029488"/>
              <a:ext cx="24130" cy="47998"/>
            </a:xfrm>
            <a:custGeom>
              <a:avLst/>
              <a:gdLst/>
              <a:ahLst/>
              <a:cxnLst/>
              <a:rect l="l" t="t" r="r" b="b"/>
              <a:pathLst>
                <a:path w="921" h="1832" extrusionOk="0">
                  <a:moveTo>
                    <a:pt x="422" y="1"/>
                  </a:moveTo>
                  <a:lnTo>
                    <a:pt x="278" y="1582"/>
                  </a:lnTo>
                  <a:cubicBezTo>
                    <a:pt x="269" y="1726"/>
                    <a:pt x="144" y="1832"/>
                    <a:pt x="0" y="1832"/>
                  </a:cubicBezTo>
                  <a:lnTo>
                    <a:pt x="508" y="1832"/>
                  </a:lnTo>
                  <a:cubicBezTo>
                    <a:pt x="652" y="1832"/>
                    <a:pt x="777" y="1726"/>
                    <a:pt x="786" y="1582"/>
                  </a:cubicBezTo>
                  <a:lnTo>
                    <a:pt x="911" y="279"/>
                  </a:lnTo>
                  <a:cubicBezTo>
                    <a:pt x="921" y="125"/>
                    <a:pt x="806" y="1"/>
                    <a:pt x="652"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54;p78">
              <a:extLst>
                <a:ext uri="{FF2B5EF4-FFF2-40B4-BE49-F238E27FC236}">
                  <a16:creationId xmlns:a16="http://schemas.microsoft.com/office/drawing/2014/main" id="{F9D27C5A-7C5A-4C8A-90AE-71EDB3CCEFDA}"/>
                </a:ext>
              </a:extLst>
            </p:cNvPr>
            <p:cNvSpPr/>
            <p:nvPr/>
          </p:nvSpPr>
          <p:spPr>
            <a:xfrm>
              <a:off x="7208261" y="2145528"/>
              <a:ext cx="209705" cy="129611"/>
            </a:xfrm>
            <a:custGeom>
              <a:avLst/>
              <a:gdLst/>
              <a:ahLst/>
              <a:cxnLst/>
              <a:rect l="l" t="t" r="r" b="b"/>
              <a:pathLst>
                <a:path w="8004" h="4947" extrusionOk="0">
                  <a:moveTo>
                    <a:pt x="508" y="0"/>
                  </a:moveTo>
                  <a:cubicBezTo>
                    <a:pt x="230" y="0"/>
                    <a:pt x="0" y="221"/>
                    <a:pt x="0" y="508"/>
                  </a:cubicBezTo>
                  <a:lnTo>
                    <a:pt x="0" y="4438"/>
                  </a:lnTo>
                  <a:cubicBezTo>
                    <a:pt x="0" y="4716"/>
                    <a:pt x="230" y="4946"/>
                    <a:pt x="508" y="4946"/>
                  </a:cubicBezTo>
                  <a:lnTo>
                    <a:pt x="8004" y="4946"/>
                  </a:lnTo>
                  <a:lnTo>
                    <a:pt x="8004" y="0"/>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8655;p78">
              <a:extLst>
                <a:ext uri="{FF2B5EF4-FFF2-40B4-BE49-F238E27FC236}">
                  <a16:creationId xmlns:a16="http://schemas.microsoft.com/office/drawing/2014/main" id="{2294F63B-FD8D-4C65-A125-B3F6EC9CA2A8}"/>
                </a:ext>
              </a:extLst>
            </p:cNvPr>
            <p:cNvSpPr/>
            <p:nvPr/>
          </p:nvSpPr>
          <p:spPr>
            <a:xfrm>
              <a:off x="7391321" y="2145528"/>
              <a:ext cx="26645" cy="129611"/>
            </a:xfrm>
            <a:custGeom>
              <a:avLst/>
              <a:gdLst/>
              <a:ahLst/>
              <a:cxnLst/>
              <a:rect l="l" t="t" r="r" b="b"/>
              <a:pathLst>
                <a:path w="1017" h="4947" extrusionOk="0">
                  <a:moveTo>
                    <a:pt x="1" y="0"/>
                  </a:moveTo>
                  <a:lnTo>
                    <a:pt x="1" y="4946"/>
                  </a:lnTo>
                  <a:lnTo>
                    <a:pt x="1017" y="4946"/>
                  </a:lnTo>
                  <a:lnTo>
                    <a:pt x="1017" y="0"/>
                  </a:ln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56;p78">
              <a:extLst>
                <a:ext uri="{FF2B5EF4-FFF2-40B4-BE49-F238E27FC236}">
                  <a16:creationId xmlns:a16="http://schemas.microsoft.com/office/drawing/2014/main" id="{486CC633-48F2-44B1-BDC6-5AE64DA80E90}"/>
                </a:ext>
              </a:extLst>
            </p:cNvPr>
            <p:cNvSpPr/>
            <p:nvPr/>
          </p:nvSpPr>
          <p:spPr>
            <a:xfrm>
              <a:off x="7139198" y="1991053"/>
              <a:ext cx="88189" cy="122092"/>
            </a:xfrm>
            <a:custGeom>
              <a:avLst/>
              <a:gdLst/>
              <a:ahLst/>
              <a:cxnLst/>
              <a:rect l="l" t="t" r="r" b="b"/>
              <a:pathLst>
                <a:path w="3366" h="4660" extrusionOk="0">
                  <a:moveTo>
                    <a:pt x="2951" y="0"/>
                  </a:moveTo>
                  <a:cubicBezTo>
                    <a:pt x="2942" y="0"/>
                    <a:pt x="2933" y="1"/>
                    <a:pt x="2924" y="1"/>
                  </a:cubicBezTo>
                  <a:lnTo>
                    <a:pt x="384" y="1"/>
                  </a:lnTo>
                  <a:cubicBezTo>
                    <a:pt x="173" y="1"/>
                    <a:pt x="0" y="174"/>
                    <a:pt x="0" y="385"/>
                  </a:cubicBezTo>
                  <a:lnTo>
                    <a:pt x="0" y="4142"/>
                  </a:lnTo>
                  <a:cubicBezTo>
                    <a:pt x="240" y="4276"/>
                    <a:pt x="451" y="4449"/>
                    <a:pt x="642" y="4660"/>
                  </a:cubicBezTo>
                  <a:lnTo>
                    <a:pt x="642" y="634"/>
                  </a:lnTo>
                  <a:lnTo>
                    <a:pt x="2924" y="634"/>
                  </a:lnTo>
                  <a:cubicBezTo>
                    <a:pt x="2933" y="634"/>
                    <a:pt x="2942" y="635"/>
                    <a:pt x="2951" y="635"/>
                  </a:cubicBezTo>
                  <a:cubicBezTo>
                    <a:pt x="3365" y="635"/>
                    <a:pt x="3365" y="0"/>
                    <a:pt x="2951" y="0"/>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657;p78">
              <a:extLst>
                <a:ext uri="{FF2B5EF4-FFF2-40B4-BE49-F238E27FC236}">
                  <a16:creationId xmlns:a16="http://schemas.microsoft.com/office/drawing/2014/main" id="{CF42A5C0-9E71-4E1C-A685-205DFF936EC3}"/>
                </a:ext>
              </a:extLst>
            </p:cNvPr>
            <p:cNvSpPr/>
            <p:nvPr/>
          </p:nvSpPr>
          <p:spPr>
            <a:xfrm>
              <a:off x="7079672" y="2018406"/>
              <a:ext cx="23894" cy="299911"/>
            </a:xfrm>
            <a:custGeom>
              <a:avLst/>
              <a:gdLst/>
              <a:ahLst/>
              <a:cxnLst/>
              <a:rect l="l" t="t" r="r" b="b"/>
              <a:pathLst>
                <a:path w="912" h="11447" extrusionOk="0">
                  <a:moveTo>
                    <a:pt x="446" y="1"/>
                  </a:moveTo>
                  <a:cubicBezTo>
                    <a:pt x="194" y="1"/>
                    <a:pt x="0" y="205"/>
                    <a:pt x="0" y="453"/>
                  </a:cubicBezTo>
                  <a:lnTo>
                    <a:pt x="0" y="11322"/>
                  </a:lnTo>
                  <a:lnTo>
                    <a:pt x="10" y="11322"/>
                  </a:lnTo>
                  <a:cubicBezTo>
                    <a:pt x="10" y="11389"/>
                    <a:pt x="58" y="11447"/>
                    <a:pt x="135" y="11447"/>
                  </a:cubicBezTo>
                  <a:lnTo>
                    <a:pt x="777" y="11447"/>
                  </a:lnTo>
                  <a:cubicBezTo>
                    <a:pt x="854" y="11447"/>
                    <a:pt x="902" y="11389"/>
                    <a:pt x="911" y="11322"/>
                  </a:cubicBezTo>
                  <a:lnTo>
                    <a:pt x="911" y="462"/>
                  </a:lnTo>
                  <a:cubicBezTo>
                    <a:pt x="911" y="213"/>
                    <a:pt x="719" y="12"/>
                    <a:pt x="480" y="2"/>
                  </a:cubicBezTo>
                  <a:cubicBezTo>
                    <a:pt x="468" y="1"/>
                    <a:pt x="457" y="1"/>
                    <a:pt x="446"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658;p78">
              <a:extLst>
                <a:ext uri="{FF2B5EF4-FFF2-40B4-BE49-F238E27FC236}">
                  <a16:creationId xmlns:a16="http://schemas.microsoft.com/office/drawing/2014/main" id="{2DDF39B8-EC39-42DF-AF20-B48555363B9A}"/>
                </a:ext>
              </a:extLst>
            </p:cNvPr>
            <p:cNvSpPr/>
            <p:nvPr/>
          </p:nvSpPr>
          <p:spPr>
            <a:xfrm>
              <a:off x="7085698" y="2018379"/>
              <a:ext cx="17868" cy="299938"/>
            </a:xfrm>
            <a:custGeom>
              <a:avLst/>
              <a:gdLst/>
              <a:ahLst/>
              <a:cxnLst/>
              <a:rect l="l" t="t" r="r" b="b"/>
              <a:pathLst>
                <a:path w="682" h="11448" extrusionOk="0">
                  <a:moveTo>
                    <a:pt x="222" y="1"/>
                  </a:moveTo>
                  <a:cubicBezTo>
                    <a:pt x="144" y="1"/>
                    <a:pt x="72" y="21"/>
                    <a:pt x="1" y="61"/>
                  </a:cubicBezTo>
                  <a:cubicBezTo>
                    <a:pt x="144" y="137"/>
                    <a:pt x="231" y="291"/>
                    <a:pt x="231" y="454"/>
                  </a:cubicBezTo>
                  <a:lnTo>
                    <a:pt x="231" y="11448"/>
                  </a:lnTo>
                  <a:lnTo>
                    <a:pt x="547" y="11448"/>
                  </a:lnTo>
                  <a:cubicBezTo>
                    <a:pt x="614" y="11448"/>
                    <a:pt x="672" y="11390"/>
                    <a:pt x="672" y="11323"/>
                  </a:cubicBezTo>
                  <a:lnTo>
                    <a:pt x="672" y="463"/>
                  </a:lnTo>
                  <a:cubicBezTo>
                    <a:pt x="681" y="223"/>
                    <a:pt x="499" y="22"/>
                    <a:pt x="269" y="3"/>
                  </a:cubicBezTo>
                  <a:cubicBezTo>
                    <a:pt x="253" y="1"/>
                    <a:pt x="237" y="1"/>
                    <a:pt x="222" y="1"/>
                  </a:cubicBezTo>
                  <a:close/>
                </a:path>
              </a:pathLst>
            </a:custGeom>
            <a:grpFill/>
            <a:ln>
              <a:solidFill>
                <a:srgbClr val="455A64"/>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5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7"/>
        <p:cNvGrpSpPr/>
        <p:nvPr/>
      </p:nvGrpSpPr>
      <p:grpSpPr>
        <a:xfrm>
          <a:off x="0" y="0"/>
          <a:ext cx="0" cy="0"/>
          <a:chOff x="0" y="0"/>
          <a:chExt cx="0" cy="0"/>
        </a:xfrm>
      </p:grpSpPr>
      <p:sp>
        <p:nvSpPr>
          <p:cNvPr id="488" name="Google Shape;488;p40"/>
          <p:cNvSpPr txBox="1">
            <a:spLocks noGrp="1"/>
          </p:cNvSpPr>
          <p:nvPr>
            <p:ph type="title"/>
          </p:nvPr>
        </p:nvSpPr>
        <p:spPr>
          <a:xfrm>
            <a:off x="4419600" y="1395150"/>
            <a:ext cx="4004400" cy="2353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latin typeface="Montserrat SemiBold" panose="020B0604020202020204" charset="0"/>
              </a:rPr>
              <a:t>THIS HAS </a:t>
            </a:r>
            <a:r>
              <a:rPr lang="en" sz="4800" i="1" dirty="0">
                <a:latin typeface="Montserrat SemiBold" panose="020B0604020202020204" charset="0"/>
              </a:rPr>
              <a:t>BEEN</a:t>
            </a:r>
            <a:r>
              <a:rPr lang="en" dirty="0">
                <a:latin typeface="Montserrat SemiBold" panose="020B0604020202020204" charset="0"/>
              </a:rPr>
              <a:t> THE REALITY OF MILLIONS</a:t>
            </a:r>
            <a:endParaRPr dirty="0">
              <a:latin typeface="Montserrat SemiBold" panose="020B0604020202020204" charset="0"/>
            </a:endParaRPr>
          </a:p>
        </p:txBody>
      </p:sp>
      <p:pic>
        <p:nvPicPr>
          <p:cNvPr id="489" name="Google Shape;489;p40">
            <a:hlinkClick r:id="" action="ppaction://hlinkshowjump?jump=nextslide"/>
          </p:cNvPr>
          <p:cNvPicPr preferRelativeResize="0"/>
          <p:nvPr/>
        </p:nvPicPr>
        <p:blipFill rotWithShape="1">
          <a:blip r:embed="rId4">
            <a:alphaModFix/>
          </a:blip>
          <a:srcRect l="11164" t="27567" r="18532" b="39025"/>
          <a:stretch/>
        </p:blipFill>
        <p:spPr>
          <a:xfrm>
            <a:off x="8542799" y="189011"/>
            <a:ext cx="389103" cy="161974"/>
          </a:xfrm>
          <a:prstGeom prst="rect">
            <a:avLst/>
          </a:prstGeom>
          <a:noFill/>
          <a:ln>
            <a:noFill/>
          </a:ln>
        </p:spPr>
      </p:pic>
      <p:pic>
        <p:nvPicPr>
          <p:cNvPr id="490" name="Google Shape;490;p40">
            <a:hlinkClick r:id="" action="ppaction://hlinkshowjump?jump=previousslide"/>
          </p:cNvPr>
          <p:cNvPicPr preferRelativeResize="0"/>
          <p:nvPr/>
        </p:nvPicPr>
        <p:blipFill rotWithShape="1">
          <a:blip r:embed="rId4">
            <a:alphaModFix/>
          </a:blip>
          <a:srcRect l="11164" t="27567" r="18532" b="39025"/>
          <a:stretch/>
        </p:blipFill>
        <p:spPr>
          <a:xfrm flipH="1">
            <a:off x="8042649" y="189011"/>
            <a:ext cx="389103" cy="161974"/>
          </a:xfrm>
          <a:prstGeom prst="rect">
            <a:avLst/>
          </a:prstGeom>
          <a:noFill/>
          <a:ln>
            <a:noFill/>
          </a:ln>
        </p:spPr>
      </p:pic>
      <p:grpSp>
        <p:nvGrpSpPr>
          <p:cNvPr id="7" name="Group 6">
            <a:extLst>
              <a:ext uri="{FF2B5EF4-FFF2-40B4-BE49-F238E27FC236}">
                <a16:creationId xmlns:a16="http://schemas.microsoft.com/office/drawing/2014/main" id="{6186FDB2-CD6B-4CDA-A965-6C790E6A0A74}"/>
              </a:ext>
            </a:extLst>
          </p:cNvPr>
          <p:cNvGrpSpPr/>
          <p:nvPr/>
        </p:nvGrpSpPr>
        <p:grpSpPr>
          <a:xfrm>
            <a:off x="253072" y="170918"/>
            <a:ext cx="454500" cy="423900"/>
            <a:chOff x="253072" y="170918"/>
            <a:chExt cx="454500" cy="423900"/>
          </a:xfrm>
        </p:grpSpPr>
        <p:sp>
          <p:nvSpPr>
            <p:cNvPr id="8" name="Google Shape;373;p37">
              <a:hlinkClick r:id="rId5" action="ppaction://hlinksldjump"/>
              <a:extLst>
                <a:ext uri="{FF2B5EF4-FFF2-40B4-BE49-F238E27FC236}">
                  <a16:creationId xmlns:a16="http://schemas.microsoft.com/office/drawing/2014/main" id="{531B6090-4A8B-4064-9EEB-CE9DF6A23A5A}"/>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Icon&#10;&#10;Description automatically generated">
              <a:extLst>
                <a:ext uri="{FF2B5EF4-FFF2-40B4-BE49-F238E27FC236}">
                  <a16:creationId xmlns:a16="http://schemas.microsoft.com/office/drawing/2014/main" id="{9B2273FC-C8DD-4EFF-8E19-11C207DC2E95}"/>
                </a:ext>
              </a:extLst>
            </p:cNvPr>
            <p:cNvPicPr>
              <a:picLocks noChangeAspect="1"/>
            </p:cNvPicPr>
            <p:nvPr/>
          </p:nvPicPr>
          <p:blipFill>
            <a:blip r:embed="rId6"/>
            <a:stretch>
              <a:fillRect/>
            </a:stretch>
          </p:blipFill>
          <p:spPr>
            <a:xfrm>
              <a:off x="333934" y="239881"/>
              <a:ext cx="297833" cy="29082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wipe(up)">
                                      <p:cBhvr>
                                        <p:cTn id="7"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8"/>
          <p:cNvSpPr txBox="1">
            <a:spLocks noGrp="1"/>
          </p:cNvSpPr>
          <p:nvPr>
            <p:ph type="title"/>
          </p:nvPr>
        </p:nvSpPr>
        <p:spPr>
          <a:xfrm>
            <a:off x="1595700" y="2025569"/>
            <a:ext cx="800170" cy="351663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a:t>
            </a:r>
            <a:br>
              <a:rPr lang="en" dirty="0"/>
            </a:br>
            <a:r>
              <a:rPr lang="en" dirty="0"/>
              <a:t>1</a:t>
            </a:r>
            <a:br>
              <a:rPr lang="en" dirty="0"/>
            </a:br>
            <a:r>
              <a:rPr lang="en" dirty="0"/>
              <a:t>2</a:t>
            </a:r>
            <a:br>
              <a:rPr lang="en" dirty="0"/>
            </a:br>
            <a:r>
              <a:rPr lang="en" dirty="0"/>
              <a:t>3</a:t>
            </a:r>
            <a:endParaRPr dirty="0"/>
          </a:p>
        </p:txBody>
      </p:sp>
      <p:sp>
        <p:nvSpPr>
          <p:cNvPr id="15" name="Google Shape;814;p48">
            <a:extLst>
              <a:ext uri="{FF2B5EF4-FFF2-40B4-BE49-F238E27FC236}">
                <a16:creationId xmlns:a16="http://schemas.microsoft.com/office/drawing/2014/main" id="{D907D4D4-CB3A-43F7-8392-B3084B1881A2}"/>
              </a:ext>
            </a:extLst>
          </p:cNvPr>
          <p:cNvSpPr txBox="1">
            <a:spLocks/>
          </p:cNvSpPr>
          <p:nvPr/>
        </p:nvSpPr>
        <p:spPr>
          <a:xfrm>
            <a:off x="2211467" y="2025569"/>
            <a:ext cx="800170" cy="126974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a:t>
            </a:r>
            <a:br>
              <a:rPr lang="en" dirty="0"/>
            </a:br>
            <a:r>
              <a:rPr lang="en" dirty="0"/>
              <a:t>2</a:t>
            </a:r>
            <a:br>
              <a:rPr lang="en" dirty="0"/>
            </a:br>
            <a:r>
              <a:rPr lang="en" dirty="0"/>
              <a:t>4</a:t>
            </a:r>
            <a:br>
              <a:rPr lang="en" dirty="0"/>
            </a:br>
            <a:r>
              <a:rPr lang="en" dirty="0"/>
              <a:t>6</a:t>
            </a:r>
            <a:br>
              <a:rPr lang="en" dirty="0"/>
            </a:br>
            <a:r>
              <a:rPr lang="en" dirty="0"/>
              <a:t>80</a:t>
            </a:r>
            <a:br>
              <a:rPr lang="en" dirty="0"/>
            </a:br>
            <a:r>
              <a:rPr lang="en" dirty="0"/>
              <a:t>2</a:t>
            </a:r>
            <a:br>
              <a:rPr lang="en" dirty="0"/>
            </a:br>
            <a:r>
              <a:rPr lang="en" dirty="0"/>
              <a:t>4</a:t>
            </a:r>
            <a:br>
              <a:rPr lang="en" dirty="0"/>
            </a:br>
            <a:r>
              <a:rPr lang="en" dirty="0"/>
              <a:t>6</a:t>
            </a:r>
            <a:br>
              <a:rPr lang="en" dirty="0"/>
            </a:br>
            <a:r>
              <a:rPr lang="en" dirty="0"/>
              <a:t>8</a:t>
            </a:r>
          </a:p>
          <a:p>
            <a:r>
              <a:rPr lang="en" dirty="0"/>
              <a:t>0</a:t>
            </a:r>
            <a:br>
              <a:rPr lang="en" dirty="0"/>
            </a:br>
            <a:r>
              <a:rPr lang="en" dirty="0"/>
              <a:t>2</a:t>
            </a:r>
            <a:br>
              <a:rPr lang="en" dirty="0"/>
            </a:br>
            <a:r>
              <a:rPr lang="en" dirty="0"/>
              <a:t>4</a:t>
            </a:r>
          </a:p>
          <a:p>
            <a:r>
              <a:rPr lang="en" dirty="0"/>
              <a:t>6</a:t>
            </a:r>
          </a:p>
        </p:txBody>
      </p:sp>
      <p:pic>
        <p:nvPicPr>
          <p:cNvPr id="18" name="Picture 17">
            <a:extLst>
              <a:ext uri="{FF2B5EF4-FFF2-40B4-BE49-F238E27FC236}">
                <a16:creationId xmlns:a16="http://schemas.microsoft.com/office/drawing/2014/main" id="{E1A29CE1-38A1-4D0B-A06C-02311A7726ED}"/>
              </a:ext>
            </a:extLst>
          </p:cNvPr>
          <p:cNvPicPr>
            <a:picLocks noChangeAspect="1"/>
          </p:cNvPicPr>
          <p:nvPr/>
        </p:nvPicPr>
        <p:blipFill rotWithShape="1">
          <a:blip r:embed="rId3"/>
          <a:srcRect t="56447"/>
          <a:stretch/>
        </p:blipFill>
        <p:spPr>
          <a:xfrm>
            <a:off x="-14172" y="2906274"/>
            <a:ext cx="9143996" cy="2259819"/>
          </a:xfrm>
          <a:prstGeom prst="rect">
            <a:avLst/>
          </a:prstGeom>
          <a:effectLst>
            <a:softEdge rad="31750"/>
          </a:effectLst>
        </p:spPr>
      </p:pic>
      <p:pic>
        <p:nvPicPr>
          <p:cNvPr id="17" name="Picture 16">
            <a:extLst>
              <a:ext uri="{FF2B5EF4-FFF2-40B4-BE49-F238E27FC236}">
                <a16:creationId xmlns:a16="http://schemas.microsoft.com/office/drawing/2014/main" id="{2A3701B9-FA96-4EB5-A15B-1C78560F7788}"/>
              </a:ext>
            </a:extLst>
          </p:cNvPr>
          <p:cNvPicPr>
            <a:picLocks noChangeAspect="1"/>
          </p:cNvPicPr>
          <p:nvPr/>
        </p:nvPicPr>
        <p:blipFill>
          <a:blip r:embed="rId4"/>
          <a:stretch>
            <a:fillRect/>
          </a:stretch>
        </p:blipFill>
        <p:spPr>
          <a:xfrm>
            <a:off x="-42532" y="-49616"/>
            <a:ext cx="9377918" cy="2199307"/>
          </a:xfrm>
          <a:prstGeom prst="rect">
            <a:avLst/>
          </a:prstGeom>
          <a:effectLst>
            <a:softEdge rad="63500"/>
          </a:effectLst>
        </p:spPr>
      </p:pic>
      <p:pic>
        <p:nvPicPr>
          <p:cNvPr id="21" name="Picture 20">
            <a:extLst>
              <a:ext uri="{FF2B5EF4-FFF2-40B4-BE49-F238E27FC236}">
                <a16:creationId xmlns:a16="http://schemas.microsoft.com/office/drawing/2014/main" id="{8B09FE4E-49DC-4C34-84FF-8944B338900F}"/>
              </a:ext>
            </a:extLst>
          </p:cNvPr>
          <p:cNvPicPr>
            <a:picLocks noChangeAspect="1"/>
          </p:cNvPicPr>
          <p:nvPr/>
        </p:nvPicPr>
        <p:blipFill rotWithShape="1">
          <a:blip r:embed="rId4"/>
          <a:srcRect b="49527"/>
          <a:stretch/>
        </p:blipFill>
        <p:spPr>
          <a:xfrm>
            <a:off x="-42532" y="-49615"/>
            <a:ext cx="9377918" cy="1110066"/>
          </a:xfrm>
          <a:prstGeom prst="rect">
            <a:avLst/>
          </a:prstGeom>
        </p:spPr>
      </p:pic>
      <p:pic>
        <p:nvPicPr>
          <p:cNvPr id="816" name="Google Shape;816;p48">
            <a:hlinkClick r:id="" action="ppaction://hlinkshowjump?jump=nextslide"/>
          </p:cNvPr>
          <p:cNvPicPr preferRelativeResize="0"/>
          <p:nvPr/>
        </p:nvPicPr>
        <p:blipFill rotWithShape="1">
          <a:blip r:embed="rId5">
            <a:alphaModFix/>
          </a:blip>
          <a:srcRect l="11164" t="27567" r="18532" b="39025"/>
          <a:stretch/>
        </p:blipFill>
        <p:spPr>
          <a:xfrm>
            <a:off x="8542799" y="189011"/>
            <a:ext cx="389103" cy="161974"/>
          </a:xfrm>
          <a:prstGeom prst="rect">
            <a:avLst/>
          </a:prstGeom>
          <a:noFill/>
          <a:ln>
            <a:noFill/>
          </a:ln>
        </p:spPr>
      </p:pic>
      <p:pic>
        <p:nvPicPr>
          <p:cNvPr id="817" name="Google Shape;817;p48">
            <a:hlinkClick r:id="" action="ppaction://hlinkshowjump?jump=previousslide"/>
          </p:cNvPr>
          <p:cNvPicPr preferRelativeResize="0"/>
          <p:nvPr/>
        </p:nvPicPr>
        <p:blipFill rotWithShape="1">
          <a:blip r:embed="rId5">
            <a:alphaModFix/>
          </a:blip>
          <a:srcRect l="11164" t="27567" r="18532" b="39025"/>
          <a:stretch/>
        </p:blipFill>
        <p:spPr>
          <a:xfrm flipH="1">
            <a:off x="8042649" y="189011"/>
            <a:ext cx="389103" cy="161974"/>
          </a:xfrm>
          <a:prstGeom prst="rect">
            <a:avLst/>
          </a:prstGeom>
          <a:noFill/>
          <a:ln>
            <a:noFill/>
          </a:ln>
        </p:spPr>
      </p:pic>
      <p:grpSp>
        <p:nvGrpSpPr>
          <p:cNvPr id="8" name="Group 7">
            <a:extLst>
              <a:ext uri="{FF2B5EF4-FFF2-40B4-BE49-F238E27FC236}">
                <a16:creationId xmlns:a16="http://schemas.microsoft.com/office/drawing/2014/main" id="{3B00F445-5E79-491D-95ED-F58F5B66118B}"/>
              </a:ext>
            </a:extLst>
          </p:cNvPr>
          <p:cNvGrpSpPr/>
          <p:nvPr/>
        </p:nvGrpSpPr>
        <p:grpSpPr>
          <a:xfrm>
            <a:off x="253072" y="170918"/>
            <a:ext cx="454500" cy="423900"/>
            <a:chOff x="253072" y="170918"/>
            <a:chExt cx="454500" cy="423900"/>
          </a:xfrm>
        </p:grpSpPr>
        <p:sp>
          <p:nvSpPr>
            <p:cNvPr id="9" name="Google Shape;373;p37">
              <a:hlinkClick r:id="" action="ppaction://noaction"/>
              <a:extLst>
                <a:ext uri="{FF2B5EF4-FFF2-40B4-BE49-F238E27FC236}">
                  <a16:creationId xmlns:a16="http://schemas.microsoft.com/office/drawing/2014/main" id="{841EFD85-A037-4F81-A2B8-76D7F5A47E1E}"/>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Icon&#10;&#10;Description automatically generated">
              <a:extLst>
                <a:ext uri="{FF2B5EF4-FFF2-40B4-BE49-F238E27FC236}">
                  <a16:creationId xmlns:a16="http://schemas.microsoft.com/office/drawing/2014/main" id="{CC2F2C2B-FFE9-463B-B48E-F4F06449B719}"/>
                </a:ext>
              </a:extLst>
            </p:cNvPr>
            <p:cNvPicPr>
              <a:picLocks noChangeAspect="1"/>
            </p:cNvPicPr>
            <p:nvPr/>
          </p:nvPicPr>
          <p:blipFill>
            <a:blip r:embed="rId6"/>
            <a:stretch>
              <a:fillRect/>
            </a:stretch>
          </p:blipFill>
          <p:spPr>
            <a:xfrm>
              <a:off x="333934" y="239881"/>
              <a:ext cx="297833" cy="290823"/>
            </a:xfrm>
            <a:prstGeom prst="rect">
              <a:avLst/>
            </a:prstGeom>
          </p:spPr>
        </p:pic>
      </p:grpSp>
      <p:pic>
        <p:nvPicPr>
          <p:cNvPr id="19" name="Picture 18">
            <a:extLst>
              <a:ext uri="{FF2B5EF4-FFF2-40B4-BE49-F238E27FC236}">
                <a16:creationId xmlns:a16="http://schemas.microsoft.com/office/drawing/2014/main" id="{314F7D5F-2B25-415F-B4B8-801F1E8F2D33}"/>
              </a:ext>
            </a:extLst>
          </p:cNvPr>
          <p:cNvPicPr>
            <a:picLocks noChangeAspect="1"/>
          </p:cNvPicPr>
          <p:nvPr/>
        </p:nvPicPr>
        <p:blipFill rotWithShape="1">
          <a:blip r:embed="rId3"/>
          <a:srcRect t="71295" b="-1"/>
          <a:stretch/>
        </p:blipFill>
        <p:spPr>
          <a:xfrm>
            <a:off x="-14172" y="3676650"/>
            <a:ext cx="9143996" cy="1489443"/>
          </a:xfrm>
          <a:prstGeom prst="rect">
            <a:avLst/>
          </a:prstGeom>
        </p:spPr>
      </p:pic>
      <p:sp>
        <p:nvSpPr>
          <p:cNvPr id="20" name="Google Shape;814;p48">
            <a:extLst>
              <a:ext uri="{FF2B5EF4-FFF2-40B4-BE49-F238E27FC236}">
                <a16:creationId xmlns:a16="http://schemas.microsoft.com/office/drawing/2014/main" id="{967BC579-C02D-4312-81F9-09A4EEECB7D8}"/>
              </a:ext>
            </a:extLst>
          </p:cNvPr>
          <p:cNvSpPr txBox="1">
            <a:spLocks/>
          </p:cNvSpPr>
          <p:nvPr/>
        </p:nvSpPr>
        <p:spPr>
          <a:xfrm>
            <a:off x="2805600" y="2246731"/>
            <a:ext cx="4448765" cy="66063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sz="3600" dirty="0"/>
              <a:t>MILLION DEATHS</a:t>
            </a:r>
          </a:p>
        </p:txBody>
      </p:sp>
      <p:sp>
        <p:nvSpPr>
          <p:cNvPr id="23" name="Google Shape;814;p48">
            <a:extLst>
              <a:ext uri="{FF2B5EF4-FFF2-40B4-BE49-F238E27FC236}">
                <a16:creationId xmlns:a16="http://schemas.microsoft.com/office/drawing/2014/main" id="{107B5456-A594-486F-8A6A-B6C566A83993}"/>
              </a:ext>
            </a:extLst>
          </p:cNvPr>
          <p:cNvSpPr txBox="1">
            <a:spLocks/>
          </p:cNvSpPr>
          <p:nvPr/>
        </p:nvSpPr>
        <p:spPr>
          <a:xfrm>
            <a:off x="2141612" y="2258306"/>
            <a:ext cx="306852" cy="66063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sz="3600" dirty="0"/>
              <a:t>.</a:t>
            </a:r>
          </a:p>
        </p:txBody>
      </p:sp>
      <p:pic>
        <p:nvPicPr>
          <p:cNvPr id="62" name="Graphic 61" descr="Coffin outline">
            <a:extLst>
              <a:ext uri="{FF2B5EF4-FFF2-40B4-BE49-F238E27FC236}">
                <a16:creationId xmlns:a16="http://schemas.microsoft.com/office/drawing/2014/main" id="{9E9296B1-38E4-42FF-9376-0ADE14F0E4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1631" y="1561913"/>
            <a:ext cx="696393" cy="696393"/>
          </a:xfrm>
          <a:prstGeom prst="rect">
            <a:avLst/>
          </a:prstGeom>
        </p:spPr>
      </p:pic>
    </p:spTree>
    <p:extLst>
      <p:ext uri="{BB962C8B-B14F-4D97-AF65-F5344CB8AC3E}">
        <p14:creationId xmlns:p14="http://schemas.microsoft.com/office/powerpoint/2010/main" val="331402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8.33333E-7 -3.82716E-6 L 8.33333E-7 -0.52932 " pathEditMode="relative" rAng="0" ptsTypes="AA">
                                      <p:cBhvr>
                                        <p:cTn id="6" dur="750" fill="hold"/>
                                        <p:tgtEl>
                                          <p:spTgt spid="814"/>
                                        </p:tgtEl>
                                        <p:attrNameLst>
                                          <p:attrName>ppt_x</p:attrName>
                                          <p:attrName>ppt_y</p:attrName>
                                        </p:attrNameLst>
                                      </p:cBhvr>
                                      <p:rCtr x="0" y="-26481"/>
                                    </p:animMotion>
                                  </p:childTnLst>
                                </p:cTn>
                              </p:par>
                              <p:par>
                                <p:cTn id="7" presetID="64" presetClass="path" presetSubtype="0" accel="50000" decel="50000" fill="hold" grpId="0" nodeType="withEffect">
                                  <p:stCondLst>
                                    <p:cond delay="0"/>
                                  </p:stCondLst>
                                  <p:childTnLst>
                                    <p:animMotion origin="layout" path="M -2.77778E-7 3.58025E-6 L -2.77778E-7 -2.31235 " pathEditMode="relative" rAng="0" ptsTypes="AA">
                                      <p:cBhvr>
                                        <p:cTn id="8" dur="750" fill="hold"/>
                                        <p:tgtEl>
                                          <p:spTgt spid="15"/>
                                        </p:tgtEl>
                                        <p:attrNameLst>
                                          <p:attrName>ppt_x</p:attrName>
                                          <p:attrName>ppt_y</p:attrName>
                                        </p:attrNameLst>
                                      </p:cBhvr>
                                      <p:rCtr x="0" y="-1156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8"/>
          <p:cNvSpPr txBox="1">
            <a:spLocks noGrp="1"/>
          </p:cNvSpPr>
          <p:nvPr>
            <p:ph type="title"/>
          </p:nvPr>
        </p:nvSpPr>
        <p:spPr>
          <a:xfrm>
            <a:off x="2833507" y="2019064"/>
            <a:ext cx="800170" cy="462273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a:t>
            </a:r>
            <a:br>
              <a:rPr lang="en" dirty="0"/>
            </a:br>
            <a:r>
              <a:rPr lang="en" dirty="0"/>
              <a:t>1</a:t>
            </a:r>
            <a:br>
              <a:rPr lang="en" dirty="0"/>
            </a:br>
            <a:r>
              <a:rPr lang="en" dirty="0"/>
              <a:t>2</a:t>
            </a:r>
            <a:br>
              <a:rPr lang="en" dirty="0"/>
            </a:br>
            <a:r>
              <a:rPr lang="en" dirty="0"/>
              <a:t>3</a:t>
            </a:r>
            <a:br>
              <a:rPr lang="en" dirty="0"/>
            </a:br>
            <a:r>
              <a:rPr lang="en" dirty="0"/>
              <a:t>4</a:t>
            </a:r>
            <a:endParaRPr dirty="0"/>
          </a:p>
        </p:txBody>
      </p:sp>
      <p:sp>
        <p:nvSpPr>
          <p:cNvPr id="15" name="Google Shape;814;p48">
            <a:extLst>
              <a:ext uri="{FF2B5EF4-FFF2-40B4-BE49-F238E27FC236}">
                <a16:creationId xmlns:a16="http://schemas.microsoft.com/office/drawing/2014/main" id="{D907D4D4-CB3A-43F7-8392-B3084B1881A2}"/>
              </a:ext>
            </a:extLst>
          </p:cNvPr>
          <p:cNvSpPr txBox="1">
            <a:spLocks/>
          </p:cNvSpPr>
          <p:nvPr/>
        </p:nvSpPr>
        <p:spPr>
          <a:xfrm>
            <a:off x="3375769" y="1509829"/>
            <a:ext cx="800170" cy="2027036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a:t>
            </a:r>
            <a:br>
              <a:rPr lang="en" dirty="0"/>
            </a:br>
            <a:r>
              <a:rPr lang="en" dirty="0"/>
              <a:t>2</a:t>
            </a:r>
            <a:br>
              <a:rPr lang="en" dirty="0"/>
            </a:br>
            <a:r>
              <a:rPr lang="en" dirty="0"/>
              <a:t>4</a:t>
            </a:r>
            <a:br>
              <a:rPr lang="en" dirty="0"/>
            </a:br>
            <a:r>
              <a:rPr lang="en" dirty="0"/>
              <a:t>6</a:t>
            </a:r>
            <a:br>
              <a:rPr lang="en" dirty="0"/>
            </a:br>
            <a:r>
              <a:rPr lang="en" dirty="0"/>
              <a:t>80</a:t>
            </a:r>
            <a:br>
              <a:rPr lang="en" dirty="0"/>
            </a:br>
            <a:r>
              <a:rPr lang="en" dirty="0"/>
              <a:t>2</a:t>
            </a:r>
            <a:br>
              <a:rPr lang="en" dirty="0"/>
            </a:br>
            <a:r>
              <a:rPr lang="en" dirty="0"/>
              <a:t>4</a:t>
            </a:r>
            <a:br>
              <a:rPr lang="en" dirty="0"/>
            </a:br>
            <a:r>
              <a:rPr lang="en" dirty="0"/>
              <a:t>6</a:t>
            </a:r>
            <a:br>
              <a:rPr lang="en" dirty="0"/>
            </a:br>
            <a:r>
              <a:rPr lang="en" dirty="0"/>
              <a:t>8</a:t>
            </a:r>
          </a:p>
          <a:p>
            <a:r>
              <a:rPr lang="en" dirty="0"/>
              <a:t>0</a:t>
            </a:r>
            <a:br>
              <a:rPr lang="en" dirty="0"/>
            </a:br>
            <a:r>
              <a:rPr lang="en" dirty="0"/>
              <a:t>2</a:t>
            </a:r>
            <a:br>
              <a:rPr lang="en" dirty="0"/>
            </a:br>
            <a:r>
              <a:rPr lang="en" dirty="0"/>
              <a:t>4</a:t>
            </a:r>
            <a:br>
              <a:rPr lang="en" dirty="0"/>
            </a:br>
            <a:r>
              <a:rPr lang="en" dirty="0"/>
              <a:t>6</a:t>
            </a:r>
            <a:br>
              <a:rPr lang="en" dirty="0"/>
            </a:br>
            <a:r>
              <a:rPr lang="en" dirty="0"/>
              <a:t>80</a:t>
            </a:r>
            <a:br>
              <a:rPr lang="en" dirty="0"/>
            </a:br>
            <a:r>
              <a:rPr lang="en" dirty="0"/>
              <a:t>2</a:t>
            </a:r>
            <a:br>
              <a:rPr lang="en" dirty="0"/>
            </a:br>
            <a:r>
              <a:rPr lang="en" dirty="0"/>
              <a:t>4</a:t>
            </a:r>
            <a:br>
              <a:rPr lang="en" dirty="0"/>
            </a:br>
            <a:r>
              <a:rPr lang="en" dirty="0"/>
              <a:t>5</a:t>
            </a:r>
          </a:p>
          <a:p>
            <a:endParaRPr lang="en" dirty="0"/>
          </a:p>
          <a:p>
            <a:endParaRPr lang="en" dirty="0"/>
          </a:p>
        </p:txBody>
      </p:sp>
      <p:sp>
        <p:nvSpPr>
          <p:cNvPr id="16" name="Google Shape;814;p48">
            <a:extLst>
              <a:ext uri="{FF2B5EF4-FFF2-40B4-BE49-F238E27FC236}">
                <a16:creationId xmlns:a16="http://schemas.microsoft.com/office/drawing/2014/main" id="{3E2C13C2-3AE9-4FC5-8F47-8E42FB662ED9}"/>
              </a:ext>
            </a:extLst>
          </p:cNvPr>
          <p:cNvSpPr txBox="1">
            <a:spLocks/>
          </p:cNvSpPr>
          <p:nvPr/>
        </p:nvSpPr>
        <p:spPr>
          <a:xfrm>
            <a:off x="3910125" y="2065247"/>
            <a:ext cx="800170" cy="2098501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a:t>
            </a:r>
            <a:br>
              <a:rPr lang="en" dirty="0"/>
            </a:br>
            <a:r>
              <a:rPr lang="en" dirty="0"/>
              <a:t>2</a:t>
            </a:r>
            <a:br>
              <a:rPr lang="en" dirty="0"/>
            </a:br>
            <a:r>
              <a:rPr lang="en" dirty="0"/>
              <a:t>4</a:t>
            </a:r>
            <a:br>
              <a:rPr lang="en" dirty="0"/>
            </a:br>
            <a:r>
              <a:rPr lang="en" dirty="0"/>
              <a:t>6</a:t>
            </a:r>
            <a:br>
              <a:rPr lang="en" dirty="0"/>
            </a:br>
            <a:r>
              <a:rPr lang="en" dirty="0"/>
              <a:t>80</a:t>
            </a:r>
            <a:br>
              <a:rPr lang="en" dirty="0"/>
            </a:br>
            <a:r>
              <a:rPr lang="en" dirty="0"/>
              <a:t>2</a:t>
            </a:r>
            <a:br>
              <a:rPr lang="en" dirty="0"/>
            </a:br>
            <a:r>
              <a:rPr lang="en" dirty="0"/>
              <a:t>4</a:t>
            </a:r>
            <a:br>
              <a:rPr lang="en" dirty="0"/>
            </a:br>
            <a:r>
              <a:rPr lang="en" dirty="0"/>
              <a:t>6</a:t>
            </a:r>
            <a:br>
              <a:rPr lang="en" dirty="0"/>
            </a:br>
            <a:r>
              <a:rPr lang="en" dirty="0"/>
              <a:t>8</a:t>
            </a:r>
          </a:p>
          <a:p>
            <a:r>
              <a:rPr lang="en" dirty="0"/>
              <a:t>0</a:t>
            </a:r>
            <a:br>
              <a:rPr lang="en" dirty="0"/>
            </a:br>
            <a:r>
              <a:rPr lang="en" dirty="0"/>
              <a:t>2</a:t>
            </a:r>
            <a:br>
              <a:rPr lang="en" dirty="0"/>
            </a:br>
            <a:r>
              <a:rPr lang="en" dirty="0"/>
              <a:t>4</a:t>
            </a:r>
            <a:br>
              <a:rPr lang="en" dirty="0"/>
            </a:br>
            <a:r>
              <a:rPr lang="en" dirty="0"/>
              <a:t>6</a:t>
            </a:r>
            <a:br>
              <a:rPr lang="en" dirty="0"/>
            </a:br>
            <a:r>
              <a:rPr lang="en" dirty="0"/>
              <a:t>80</a:t>
            </a:r>
            <a:br>
              <a:rPr lang="en" dirty="0"/>
            </a:br>
            <a:r>
              <a:rPr lang="en" dirty="0"/>
              <a:t>2</a:t>
            </a:r>
            <a:br>
              <a:rPr lang="en" dirty="0"/>
            </a:br>
            <a:r>
              <a:rPr lang="en" dirty="0"/>
              <a:t>4</a:t>
            </a:r>
            <a:br>
              <a:rPr lang="en" dirty="0"/>
            </a:br>
            <a:r>
              <a:rPr lang="en" dirty="0"/>
              <a:t>6</a:t>
            </a:r>
            <a:br>
              <a:rPr lang="en" dirty="0"/>
            </a:br>
            <a:r>
              <a:rPr lang="en" dirty="0"/>
              <a:t>8</a:t>
            </a:r>
          </a:p>
          <a:p>
            <a:r>
              <a:rPr lang="en" dirty="0"/>
              <a:t>0</a:t>
            </a:r>
          </a:p>
          <a:p>
            <a:endParaRPr lang="en" dirty="0"/>
          </a:p>
          <a:p>
            <a:endParaRPr lang="en" dirty="0"/>
          </a:p>
        </p:txBody>
      </p:sp>
      <p:pic>
        <p:nvPicPr>
          <p:cNvPr id="18" name="Picture 17">
            <a:extLst>
              <a:ext uri="{FF2B5EF4-FFF2-40B4-BE49-F238E27FC236}">
                <a16:creationId xmlns:a16="http://schemas.microsoft.com/office/drawing/2014/main" id="{E1A29CE1-38A1-4D0B-A06C-02311A7726ED}"/>
              </a:ext>
            </a:extLst>
          </p:cNvPr>
          <p:cNvPicPr>
            <a:picLocks noChangeAspect="1"/>
          </p:cNvPicPr>
          <p:nvPr/>
        </p:nvPicPr>
        <p:blipFill rotWithShape="1">
          <a:blip r:embed="rId3"/>
          <a:srcRect t="56447"/>
          <a:stretch/>
        </p:blipFill>
        <p:spPr>
          <a:xfrm>
            <a:off x="-14172" y="2906274"/>
            <a:ext cx="9143996" cy="2259819"/>
          </a:xfrm>
          <a:prstGeom prst="rect">
            <a:avLst/>
          </a:prstGeom>
          <a:effectLst>
            <a:softEdge rad="31750"/>
          </a:effectLst>
        </p:spPr>
      </p:pic>
      <p:pic>
        <p:nvPicPr>
          <p:cNvPr id="17" name="Picture 16">
            <a:extLst>
              <a:ext uri="{FF2B5EF4-FFF2-40B4-BE49-F238E27FC236}">
                <a16:creationId xmlns:a16="http://schemas.microsoft.com/office/drawing/2014/main" id="{2A3701B9-FA96-4EB5-A15B-1C78560F7788}"/>
              </a:ext>
            </a:extLst>
          </p:cNvPr>
          <p:cNvPicPr>
            <a:picLocks noChangeAspect="1"/>
          </p:cNvPicPr>
          <p:nvPr/>
        </p:nvPicPr>
        <p:blipFill>
          <a:blip r:embed="rId4"/>
          <a:stretch>
            <a:fillRect/>
          </a:stretch>
        </p:blipFill>
        <p:spPr>
          <a:xfrm>
            <a:off x="-42532" y="-49616"/>
            <a:ext cx="9377918" cy="2199307"/>
          </a:xfrm>
          <a:prstGeom prst="rect">
            <a:avLst/>
          </a:prstGeom>
          <a:effectLst>
            <a:softEdge rad="63500"/>
          </a:effectLst>
        </p:spPr>
      </p:pic>
      <p:pic>
        <p:nvPicPr>
          <p:cNvPr id="21" name="Picture 20">
            <a:extLst>
              <a:ext uri="{FF2B5EF4-FFF2-40B4-BE49-F238E27FC236}">
                <a16:creationId xmlns:a16="http://schemas.microsoft.com/office/drawing/2014/main" id="{8B09FE4E-49DC-4C34-84FF-8944B338900F}"/>
              </a:ext>
            </a:extLst>
          </p:cNvPr>
          <p:cNvPicPr>
            <a:picLocks noChangeAspect="1"/>
          </p:cNvPicPr>
          <p:nvPr/>
        </p:nvPicPr>
        <p:blipFill rotWithShape="1">
          <a:blip r:embed="rId4"/>
          <a:srcRect b="49527"/>
          <a:stretch/>
        </p:blipFill>
        <p:spPr>
          <a:xfrm>
            <a:off x="-42532" y="-49615"/>
            <a:ext cx="9377918" cy="1110066"/>
          </a:xfrm>
          <a:prstGeom prst="rect">
            <a:avLst/>
          </a:prstGeom>
        </p:spPr>
      </p:pic>
      <p:pic>
        <p:nvPicPr>
          <p:cNvPr id="816" name="Google Shape;816;p48">
            <a:hlinkClick r:id="" action="ppaction://hlinkshowjump?jump=nextslide"/>
          </p:cNvPr>
          <p:cNvPicPr preferRelativeResize="0"/>
          <p:nvPr/>
        </p:nvPicPr>
        <p:blipFill rotWithShape="1">
          <a:blip r:embed="rId5">
            <a:alphaModFix/>
          </a:blip>
          <a:srcRect l="11164" t="27567" r="18532" b="39025"/>
          <a:stretch/>
        </p:blipFill>
        <p:spPr>
          <a:xfrm>
            <a:off x="8542799" y="189011"/>
            <a:ext cx="389103" cy="161974"/>
          </a:xfrm>
          <a:prstGeom prst="rect">
            <a:avLst/>
          </a:prstGeom>
          <a:noFill/>
          <a:ln>
            <a:noFill/>
          </a:ln>
        </p:spPr>
      </p:pic>
      <p:pic>
        <p:nvPicPr>
          <p:cNvPr id="817" name="Google Shape;817;p48">
            <a:hlinkClick r:id="" action="ppaction://hlinkshowjump?jump=previousslide"/>
          </p:cNvPr>
          <p:cNvPicPr preferRelativeResize="0"/>
          <p:nvPr/>
        </p:nvPicPr>
        <p:blipFill rotWithShape="1">
          <a:blip r:embed="rId5">
            <a:alphaModFix/>
          </a:blip>
          <a:srcRect l="11164" t="27567" r="18532" b="39025"/>
          <a:stretch/>
        </p:blipFill>
        <p:spPr>
          <a:xfrm flipH="1">
            <a:off x="8042649" y="189011"/>
            <a:ext cx="389103" cy="161974"/>
          </a:xfrm>
          <a:prstGeom prst="rect">
            <a:avLst/>
          </a:prstGeom>
          <a:noFill/>
          <a:ln>
            <a:noFill/>
          </a:ln>
        </p:spPr>
      </p:pic>
      <p:grpSp>
        <p:nvGrpSpPr>
          <p:cNvPr id="8" name="Group 7">
            <a:extLst>
              <a:ext uri="{FF2B5EF4-FFF2-40B4-BE49-F238E27FC236}">
                <a16:creationId xmlns:a16="http://schemas.microsoft.com/office/drawing/2014/main" id="{3B00F445-5E79-491D-95ED-F58F5B66118B}"/>
              </a:ext>
            </a:extLst>
          </p:cNvPr>
          <p:cNvGrpSpPr/>
          <p:nvPr/>
        </p:nvGrpSpPr>
        <p:grpSpPr>
          <a:xfrm>
            <a:off x="253072" y="170918"/>
            <a:ext cx="454500" cy="423900"/>
            <a:chOff x="253072" y="170918"/>
            <a:chExt cx="454500" cy="423900"/>
          </a:xfrm>
        </p:grpSpPr>
        <p:sp>
          <p:nvSpPr>
            <p:cNvPr id="9" name="Google Shape;373;p37">
              <a:hlinkClick r:id="" action="ppaction://noaction"/>
              <a:extLst>
                <a:ext uri="{FF2B5EF4-FFF2-40B4-BE49-F238E27FC236}">
                  <a16:creationId xmlns:a16="http://schemas.microsoft.com/office/drawing/2014/main" id="{841EFD85-A037-4F81-A2B8-76D7F5A47E1E}"/>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Icon&#10;&#10;Description automatically generated">
              <a:extLst>
                <a:ext uri="{FF2B5EF4-FFF2-40B4-BE49-F238E27FC236}">
                  <a16:creationId xmlns:a16="http://schemas.microsoft.com/office/drawing/2014/main" id="{CC2F2C2B-FFE9-463B-B48E-F4F06449B719}"/>
                </a:ext>
              </a:extLst>
            </p:cNvPr>
            <p:cNvPicPr>
              <a:picLocks noChangeAspect="1"/>
            </p:cNvPicPr>
            <p:nvPr/>
          </p:nvPicPr>
          <p:blipFill>
            <a:blip r:embed="rId6"/>
            <a:stretch>
              <a:fillRect/>
            </a:stretch>
          </p:blipFill>
          <p:spPr>
            <a:xfrm>
              <a:off x="333934" y="239881"/>
              <a:ext cx="297833" cy="290823"/>
            </a:xfrm>
            <a:prstGeom prst="rect">
              <a:avLst/>
            </a:prstGeom>
          </p:spPr>
        </p:pic>
      </p:grpSp>
      <p:pic>
        <p:nvPicPr>
          <p:cNvPr id="19" name="Picture 18">
            <a:extLst>
              <a:ext uri="{FF2B5EF4-FFF2-40B4-BE49-F238E27FC236}">
                <a16:creationId xmlns:a16="http://schemas.microsoft.com/office/drawing/2014/main" id="{314F7D5F-2B25-415F-B4B8-801F1E8F2D33}"/>
              </a:ext>
            </a:extLst>
          </p:cNvPr>
          <p:cNvPicPr>
            <a:picLocks noChangeAspect="1"/>
          </p:cNvPicPr>
          <p:nvPr/>
        </p:nvPicPr>
        <p:blipFill rotWithShape="1">
          <a:blip r:embed="rId3"/>
          <a:srcRect t="71295" b="-1"/>
          <a:stretch/>
        </p:blipFill>
        <p:spPr>
          <a:xfrm>
            <a:off x="-14172" y="3676650"/>
            <a:ext cx="9143996" cy="1489443"/>
          </a:xfrm>
          <a:prstGeom prst="rect">
            <a:avLst/>
          </a:prstGeom>
        </p:spPr>
      </p:pic>
      <p:sp>
        <p:nvSpPr>
          <p:cNvPr id="20" name="Google Shape;814;p48">
            <a:extLst>
              <a:ext uri="{FF2B5EF4-FFF2-40B4-BE49-F238E27FC236}">
                <a16:creationId xmlns:a16="http://schemas.microsoft.com/office/drawing/2014/main" id="{967BC579-C02D-4312-81F9-09A4EEECB7D8}"/>
              </a:ext>
            </a:extLst>
          </p:cNvPr>
          <p:cNvSpPr txBox="1">
            <a:spLocks/>
          </p:cNvSpPr>
          <p:nvPr/>
        </p:nvSpPr>
        <p:spPr>
          <a:xfrm>
            <a:off x="4483137" y="2246731"/>
            <a:ext cx="2189344" cy="66063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sz="3600" dirty="0"/>
              <a:t>BILLION</a:t>
            </a:r>
          </a:p>
        </p:txBody>
      </p:sp>
      <p:sp>
        <p:nvSpPr>
          <p:cNvPr id="22" name="Google Shape;814;p48">
            <a:extLst>
              <a:ext uri="{FF2B5EF4-FFF2-40B4-BE49-F238E27FC236}">
                <a16:creationId xmlns:a16="http://schemas.microsoft.com/office/drawing/2014/main" id="{F350A12C-325A-48A2-8323-12335FF7C52A}"/>
              </a:ext>
            </a:extLst>
          </p:cNvPr>
          <p:cNvSpPr txBox="1">
            <a:spLocks/>
          </p:cNvSpPr>
          <p:nvPr/>
        </p:nvSpPr>
        <p:spPr>
          <a:xfrm>
            <a:off x="2504828" y="2232937"/>
            <a:ext cx="563743" cy="66063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Montserrat"/>
              <a:buNone/>
              <a:defRPr sz="6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sz="3600" dirty="0"/>
              <a:t>$</a:t>
            </a:r>
          </a:p>
        </p:txBody>
      </p:sp>
      <p:pic>
        <p:nvPicPr>
          <p:cNvPr id="6" name="Graphic 5" descr="Flying Money outline">
            <a:extLst>
              <a:ext uri="{FF2B5EF4-FFF2-40B4-BE49-F238E27FC236}">
                <a16:creationId xmlns:a16="http://schemas.microsoft.com/office/drawing/2014/main" id="{0E580F2F-0C1C-4863-B988-02309BB65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4911" y="1446100"/>
            <a:ext cx="703591" cy="703591"/>
          </a:xfrm>
          <a:prstGeom prst="rect">
            <a:avLst/>
          </a:prstGeom>
        </p:spPr>
      </p:pic>
    </p:spTree>
    <p:extLst>
      <p:ext uri="{BB962C8B-B14F-4D97-AF65-F5344CB8AC3E}">
        <p14:creationId xmlns:p14="http://schemas.microsoft.com/office/powerpoint/2010/main" val="3227225753"/>
      </p:ext>
    </p:extLst>
  </p:cSld>
  <p:clrMapOvr>
    <a:masterClrMapping/>
  </p:clrMapOvr>
  <mc:AlternateContent xmlns:mc="http://schemas.openxmlformats.org/markup-compatibility/2006" xmlns:p14="http://schemas.microsoft.com/office/powerpoint/2010/main">
    <mc:Choice Requires="p14">
      <p:transition p14:dur="300">
        <p:wipe dir="u"/>
      </p:transition>
    </mc:Choice>
    <mc:Fallback xmlns="">
      <p:transition>
        <p:wipe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4.16667E-6 4.69136E-6 L 4.16667E-6 -0.71235 " pathEditMode="relative" rAng="0" ptsTypes="AA">
                                      <p:cBhvr>
                                        <p:cTn id="6" dur="750" fill="hold"/>
                                        <p:tgtEl>
                                          <p:spTgt spid="814"/>
                                        </p:tgtEl>
                                        <p:attrNameLst>
                                          <p:attrName>ppt_x</p:attrName>
                                          <p:attrName>ppt_y</p:attrName>
                                        </p:attrNameLst>
                                      </p:cBhvr>
                                      <p:rCtr x="0" y="-35617"/>
                                    </p:animMotion>
                                  </p:childTnLst>
                                </p:cTn>
                              </p:par>
                              <p:par>
                                <p:cTn id="7" presetID="64" presetClass="path" presetSubtype="0" accel="50000" decel="50000" fill="hold" grpId="0" nodeType="withEffect">
                                  <p:stCondLst>
                                    <p:cond delay="0"/>
                                  </p:stCondLst>
                                  <p:childTnLst>
                                    <p:animMotion origin="layout" path="M 2.77778E-6 1.11111E-6 L 2.77778E-6 -3.19568 " pathEditMode="relative" rAng="0" ptsTypes="AA">
                                      <p:cBhvr>
                                        <p:cTn id="8" dur="750" fill="hold"/>
                                        <p:tgtEl>
                                          <p:spTgt spid="15"/>
                                        </p:tgtEl>
                                        <p:attrNameLst>
                                          <p:attrName>ppt_x</p:attrName>
                                          <p:attrName>ppt_y</p:attrName>
                                        </p:attrNameLst>
                                      </p:cBhvr>
                                      <p:rCtr x="0" y="-159784"/>
                                    </p:animMotion>
                                  </p:childTnLst>
                                </p:cTn>
                              </p:par>
                              <p:par>
                                <p:cTn id="9" presetID="64" presetClass="path" presetSubtype="0" accel="50000" decel="50000" fill="hold" grpId="0" nodeType="withEffect">
                                  <p:stCondLst>
                                    <p:cond delay="0"/>
                                  </p:stCondLst>
                                  <p:childTnLst>
                                    <p:animMotion origin="layout" path="M -4.16667E-6 1.97531E-6 L -4.16667E-6 -3.55309 " pathEditMode="relative" rAng="0" ptsTypes="AA">
                                      <p:cBhvr>
                                        <p:cTn id="10" dur="750" fill="hold"/>
                                        <p:tgtEl>
                                          <p:spTgt spid="16"/>
                                        </p:tgtEl>
                                        <p:attrNameLst>
                                          <p:attrName>ppt_x</p:attrName>
                                          <p:attrName>ppt_y</p:attrName>
                                        </p:attrNameLst>
                                      </p:cBhvr>
                                      <p:rCtr x="0" y="-1776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Icon&#10;&#10;Description automatically generated">
            <a:extLst>
              <a:ext uri="{FF2B5EF4-FFF2-40B4-BE49-F238E27FC236}">
                <a16:creationId xmlns:a16="http://schemas.microsoft.com/office/drawing/2014/main" id="{F08805DD-9895-4D96-9730-372E96B29276}"/>
              </a:ext>
            </a:extLst>
          </p:cNvPr>
          <p:cNvPicPr>
            <a:picLocks noChangeAspect="1"/>
          </p:cNvPicPr>
          <p:nvPr/>
        </p:nvPicPr>
        <p:blipFill>
          <a:blip r:embed="rId3"/>
          <a:stretch>
            <a:fillRect/>
          </a:stretch>
        </p:blipFill>
        <p:spPr>
          <a:xfrm>
            <a:off x="2397527" y="397277"/>
            <a:ext cx="4348946" cy="4348946"/>
          </a:xfrm>
          <a:prstGeom prst="rect">
            <a:avLst/>
          </a:prstGeom>
        </p:spPr>
      </p:pic>
    </p:spTree>
    <p:extLst>
      <p:ext uri="{BB962C8B-B14F-4D97-AF65-F5344CB8AC3E}">
        <p14:creationId xmlns:p14="http://schemas.microsoft.com/office/powerpoint/2010/main" val="256771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ctrTitle"/>
          </p:nvPr>
        </p:nvSpPr>
        <p:spPr>
          <a:xfrm>
            <a:off x="719999" y="1603525"/>
            <a:ext cx="4220595" cy="161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b="0" dirty="0"/>
              <a:t>HI! </a:t>
            </a:r>
            <a:r>
              <a:rPr lang="en-CA" sz="4000" b="0" dirty="0"/>
              <a:t>I</a:t>
            </a:r>
            <a:r>
              <a:rPr lang="en" sz="4000" b="0" dirty="0"/>
              <a:t>’M </a:t>
            </a:r>
            <a:r>
              <a:rPr lang="en" sz="7100" dirty="0">
                <a:latin typeface="Montserrat SemiBold"/>
                <a:sym typeface="Montserrat SemiBold"/>
              </a:rPr>
              <a:t>APOLLO.</a:t>
            </a:r>
            <a:endParaRPr sz="7100" dirty="0">
              <a:latin typeface="Montserrat SemiBold"/>
              <a:ea typeface="Montserrat SemiBold"/>
              <a:cs typeface="Montserrat SemiBold"/>
              <a:sym typeface="Montserrat SemiBold"/>
            </a:endParaRPr>
          </a:p>
        </p:txBody>
      </p:sp>
      <p:sp>
        <p:nvSpPr>
          <p:cNvPr id="268" name="Google Shape;268;p31"/>
          <p:cNvSpPr txBox="1">
            <a:spLocks noGrp="1"/>
          </p:cNvSpPr>
          <p:nvPr>
            <p:ph type="subTitle" idx="1"/>
          </p:nvPr>
        </p:nvSpPr>
        <p:spPr>
          <a:xfrm>
            <a:off x="720000" y="3288378"/>
            <a:ext cx="3362902" cy="792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are you feeling today?</a:t>
            </a:r>
            <a:endParaRPr dirty="0"/>
          </a:p>
        </p:txBody>
      </p:sp>
      <p:pic>
        <p:nvPicPr>
          <p:cNvPr id="16" name="Google Shape;880;p52">
            <a:extLst>
              <a:ext uri="{FF2B5EF4-FFF2-40B4-BE49-F238E27FC236}">
                <a16:creationId xmlns:a16="http://schemas.microsoft.com/office/drawing/2014/main" id="{3A084650-70A6-4A40-AFAE-ECD7822EBDA7}"/>
              </a:ext>
            </a:extLst>
          </p:cNvPr>
          <p:cNvPicPr preferRelativeResize="0"/>
          <p:nvPr/>
        </p:nvPicPr>
        <p:blipFill rotWithShape="1">
          <a:blip r:embed="rId3">
            <a:alphaModFix/>
          </a:blip>
          <a:srcRect l="-3157" t="2289" r="-3157" b="1519"/>
          <a:stretch/>
        </p:blipFill>
        <p:spPr>
          <a:xfrm flipH="1">
            <a:off x="5124476" y="811075"/>
            <a:ext cx="3536400" cy="3199800"/>
          </a:xfrm>
          <a:prstGeom prst="roundRect">
            <a:avLst>
              <a:gd name="adj" fmla="val 33816"/>
            </a:avLst>
          </a:prstGeom>
          <a:noFill/>
          <a:ln>
            <a:noFill/>
          </a:ln>
        </p:spPr>
      </p:pic>
      <p:grpSp>
        <p:nvGrpSpPr>
          <p:cNvPr id="13" name="Group 12">
            <a:extLst>
              <a:ext uri="{FF2B5EF4-FFF2-40B4-BE49-F238E27FC236}">
                <a16:creationId xmlns:a16="http://schemas.microsoft.com/office/drawing/2014/main" id="{87BA170E-CC36-4965-86BA-652AF084AF81}"/>
              </a:ext>
            </a:extLst>
          </p:cNvPr>
          <p:cNvGrpSpPr/>
          <p:nvPr/>
        </p:nvGrpSpPr>
        <p:grpSpPr>
          <a:xfrm>
            <a:off x="7161176" y="1528813"/>
            <a:ext cx="606862" cy="558413"/>
            <a:chOff x="7161176" y="1528813"/>
            <a:chExt cx="606862" cy="558413"/>
          </a:xfrm>
        </p:grpSpPr>
        <p:sp>
          <p:nvSpPr>
            <p:cNvPr id="19" name="Rectangle 18">
              <a:extLst>
                <a:ext uri="{FF2B5EF4-FFF2-40B4-BE49-F238E27FC236}">
                  <a16:creationId xmlns:a16="http://schemas.microsoft.com/office/drawing/2014/main" id="{D908073C-1992-4EC5-8003-4B4C275F9F4A}"/>
                </a:ext>
              </a:extLst>
            </p:cNvPr>
            <p:cNvSpPr/>
            <p:nvPr/>
          </p:nvSpPr>
          <p:spPr>
            <a:xfrm rot="19211456">
              <a:off x="7260990" y="1831533"/>
              <a:ext cx="74047" cy="198033"/>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3864E2D0-842C-48D1-B7C6-FAED8AC83A5B}"/>
                </a:ext>
              </a:extLst>
            </p:cNvPr>
            <p:cNvSpPr/>
            <p:nvPr/>
          </p:nvSpPr>
          <p:spPr>
            <a:xfrm rot="21000096">
              <a:off x="7248935" y="1831532"/>
              <a:ext cx="74047" cy="198033"/>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C0245B65-48DB-493B-A247-B9FCDE9AA427}"/>
                </a:ext>
              </a:extLst>
            </p:cNvPr>
            <p:cNvSpPr/>
            <p:nvPr/>
          </p:nvSpPr>
          <p:spPr>
            <a:xfrm rot="262005">
              <a:off x="7202929" y="1649175"/>
              <a:ext cx="74047" cy="198033"/>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a:extLst>
                <a:ext uri="{FF2B5EF4-FFF2-40B4-BE49-F238E27FC236}">
                  <a16:creationId xmlns:a16="http://schemas.microsoft.com/office/drawing/2014/main" id="{74D47480-9724-40A7-A4D4-2BFB1E1EFC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88" t="30745" r="24348" b="32827"/>
            <a:stretch/>
          </p:blipFill>
          <p:spPr bwMode="auto">
            <a:xfrm rot="777892">
              <a:off x="7161176" y="1528813"/>
              <a:ext cx="573329" cy="5584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C21EEE9-57D8-4843-BC71-D3C31432F5F2}"/>
                </a:ext>
              </a:extLst>
            </p:cNvPr>
            <p:cNvSpPr/>
            <p:nvPr/>
          </p:nvSpPr>
          <p:spPr>
            <a:xfrm rot="930436">
              <a:off x="7668217" y="1859797"/>
              <a:ext cx="74047" cy="198033"/>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E8090A2C-9706-4EA8-8F01-5E7C79B1DE82}"/>
                </a:ext>
              </a:extLst>
            </p:cNvPr>
            <p:cNvSpPr/>
            <p:nvPr/>
          </p:nvSpPr>
          <p:spPr>
            <a:xfrm rot="2431454" flipH="1">
              <a:off x="7722319" y="2010949"/>
              <a:ext cx="45719" cy="74251"/>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73468A3A-2518-4903-90B5-08E3AC1838DD}"/>
                </a:ext>
              </a:extLst>
            </p:cNvPr>
            <p:cNvSpPr/>
            <p:nvPr/>
          </p:nvSpPr>
          <p:spPr>
            <a:xfrm rot="5616316" flipH="1">
              <a:off x="7466480" y="1539973"/>
              <a:ext cx="45719" cy="74251"/>
            </a:xfrm>
            <a:prstGeom prst="rect">
              <a:avLst/>
            </a:prstGeom>
            <a:ln>
              <a:solidFill>
                <a:srgbClr val="5BCE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 name="Group 25">
            <a:extLst>
              <a:ext uri="{FF2B5EF4-FFF2-40B4-BE49-F238E27FC236}">
                <a16:creationId xmlns:a16="http://schemas.microsoft.com/office/drawing/2014/main" id="{2DC703D1-39AC-4AB8-842E-81F66E7DB4BA}"/>
              </a:ext>
            </a:extLst>
          </p:cNvPr>
          <p:cNvGrpSpPr/>
          <p:nvPr/>
        </p:nvGrpSpPr>
        <p:grpSpPr>
          <a:xfrm>
            <a:off x="253072" y="170918"/>
            <a:ext cx="454500" cy="423900"/>
            <a:chOff x="253072" y="170918"/>
            <a:chExt cx="454500" cy="423900"/>
          </a:xfrm>
        </p:grpSpPr>
        <p:sp>
          <p:nvSpPr>
            <p:cNvPr id="27" name="Google Shape;373;p37">
              <a:hlinkClick r:id="rId5" action="ppaction://hlinksldjump"/>
              <a:extLst>
                <a:ext uri="{FF2B5EF4-FFF2-40B4-BE49-F238E27FC236}">
                  <a16:creationId xmlns:a16="http://schemas.microsoft.com/office/drawing/2014/main" id="{58144092-A4FB-4089-8659-A4FF4667DDA0}"/>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Picture 27" descr="Icon&#10;&#10;Description automatically generated">
              <a:extLst>
                <a:ext uri="{FF2B5EF4-FFF2-40B4-BE49-F238E27FC236}">
                  <a16:creationId xmlns:a16="http://schemas.microsoft.com/office/drawing/2014/main" id="{B263ED08-61EB-4501-A163-0DB2998226EC}"/>
                </a:ext>
              </a:extLst>
            </p:cNvPr>
            <p:cNvPicPr>
              <a:picLocks noChangeAspect="1"/>
            </p:cNvPicPr>
            <p:nvPr/>
          </p:nvPicPr>
          <p:blipFill>
            <a:blip r:embed="rId6"/>
            <a:stretch>
              <a:fillRect/>
            </a:stretch>
          </p:blipFill>
          <p:spPr>
            <a:xfrm>
              <a:off x="333934" y="239881"/>
              <a:ext cx="297833" cy="29082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1000"/>
                                        <p:tgtEl>
                                          <p:spTgt spid="268"/>
                                        </p:tgtEl>
                                      </p:cBhvr>
                                    </p:animEffec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5">
            <a:extLst>
              <a:ext uri="{FF2B5EF4-FFF2-40B4-BE49-F238E27FC236}">
                <a16:creationId xmlns:a16="http://schemas.microsoft.com/office/drawing/2014/main" id="{B67C227C-6B28-4D5B-8799-DBD89CCFE948}"/>
              </a:ext>
            </a:extLst>
          </p:cNvPr>
          <p:cNvSpPr txBox="1">
            <a:spLocks/>
          </p:cNvSpPr>
          <p:nvPr/>
        </p:nvSpPr>
        <p:spPr>
          <a:xfrm>
            <a:off x="808233" y="3396423"/>
            <a:ext cx="2164200" cy="363000"/>
          </a:xfrm>
          <a:prstGeom prst="rect">
            <a:avLst/>
          </a:prstGeom>
          <a:effectLst>
            <a:outerShdw blurRad="50800" dist="38100" dir="2700000" algn="tl" rotWithShape="0">
              <a:prstClr val="black">
                <a:alpha val="40000"/>
              </a:prst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000" b="1" dirty="0"/>
              <a:t>LISTEN</a:t>
            </a:r>
          </a:p>
        </p:txBody>
      </p:sp>
      <p:sp>
        <p:nvSpPr>
          <p:cNvPr id="12" name="Google Shape;332;p35">
            <a:extLst>
              <a:ext uri="{FF2B5EF4-FFF2-40B4-BE49-F238E27FC236}">
                <a16:creationId xmlns:a16="http://schemas.microsoft.com/office/drawing/2014/main" id="{FEADE0B6-83BD-4208-A111-A5831946BF1E}"/>
              </a:ext>
            </a:extLst>
          </p:cNvPr>
          <p:cNvSpPr txBox="1">
            <a:spLocks/>
          </p:cNvSpPr>
          <p:nvPr/>
        </p:nvSpPr>
        <p:spPr>
          <a:xfrm>
            <a:off x="3489900" y="3396423"/>
            <a:ext cx="2164200" cy="363000"/>
          </a:xfrm>
          <a:prstGeom prst="rect">
            <a:avLst/>
          </a:prstGeom>
          <a:effectLst>
            <a:outerShdw blurRad="50800" dist="38100" dir="2700000" algn="tl" rotWithShape="0">
              <a:prstClr val="black">
                <a:alpha val="40000"/>
              </a:prst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000" b="1"/>
              <a:t>DOCUMENT</a:t>
            </a:r>
            <a:endParaRPr lang="en-CA" sz="2000" b="1" dirty="0"/>
          </a:p>
        </p:txBody>
      </p:sp>
      <p:sp>
        <p:nvSpPr>
          <p:cNvPr id="13" name="Google Shape;333;p35">
            <a:extLst>
              <a:ext uri="{FF2B5EF4-FFF2-40B4-BE49-F238E27FC236}">
                <a16:creationId xmlns:a16="http://schemas.microsoft.com/office/drawing/2014/main" id="{C5E4743F-E9C1-4B04-A14F-5CEA40BDCCB8}"/>
              </a:ext>
            </a:extLst>
          </p:cNvPr>
          <p:cNvSpPr txBox="1">
            <a:spLocks/>
          </p:cNvSpPr>
          <p:nvPr/>
        </p:nvSpPr>
        <p:spPr>
          <a:xfrm>
            <a:off x="6171567" y="3396423"/>
            <a:ext cx="2164200" cy="363000"/>
          </a:xfrm>
          <a:prstGeom prst="rect">
            <a:avLst/>
          </a:prstGeom>
          <a:effectLst>
            <a:outerShdw blurRad="50800" dist="38100" dir="2700000" algn="tl" rotWithShape="0">
              <a:prstClr val="black">
                <a:alpha val="40000"/>
              </a:prst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2000" b="1"/>
              <a:t>CATEGORIZE</a:t>
            </a:r>
            <a:endParaRPr lang="en-CA" sz="2000" b="1" dirty="0"/>
          </a:p>
        </p:txBody>
      </p:sp>
      <p:pic>
        <p:nvPicPr>
          <p:cNvPr id="14" name="Google Shape;337;p35">
            <a:hlinkClick r:id="" action="ppaction://hlinkshowjump?jump=nextslide"/>
            <a:extLst>
              <a:ext uri="{FF2B5EF4-FFF2-40B4-BE49-F238E27FC236}">
                <a16:creationId xmlns:a16="http://schemas.microsoft.com/office/drawing/2014/main" id="{424EC6F8-9E52-4FBA-A51B-CC6145DD9FC2}"/>
              </a:ext>
            </a:extLst>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15" name="Google Shape;339;p35">
            <a:hlinkClick r:id="" action="ppaction://hlinkshowjump?jump=previousslide"/>
            <a:extLst>
              <a:ext uri="{FF2B5EF4-FFF2-40B4-BE49-F238E27FC236}">
                <a16:creationId xmlns:a16="http://schemas.microsoft.com/office/drawing/2014/main" id="{BA3DDF8C-959E-4B7D-BCBE-2007EF863CC8}"/>
              </a:ext>
            </a:extLst>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pic>
        <p:nvPicPr>
          <p:cNvPr id="19" name="Picture 18" descr="Icon&#10;&#10;Description automatically generated">
            <a:extLst>
              <a:ext uri="{FF2B5EF4-FFF2-40B4-BE49-F238E27FC236}">
                <a16:creationId xmlns:a16="http://schemas.microsoft.com/office/drawing/2014/main" id="{A266AB45-0526-42D8-99E3-137C3CC0E02B}"/>
              </a:ext>
            </a:extLst>
          </p:cNvPr>
          <p:cNvPicPr>
            <a:picLocks noChangeAspect="1"/>
          </p:cNvPicPr>
          <p:nvPr/>
        </p:nvPicPr>
        <p:blipFill>
          <a:blip r:embed="rId4"/>
          <a:stretch>
            <a:fillRect/>
          </a:stretch>
        </p:blipFill>
        <p:spPr>
          <a:xfrm>
            <a:off x="3962476" y="1962226"/>
            <a:ext cx="1219048" cy="1219048"/>
          </a:xfrm>
          <a:prstGeom prst="rect">
            <a:avLst/>
          </a:prstGeom>
          <a:effectLst>
            <a:outerShdw blurRad="50800" dist="38100" dir="2700000" algn="tl" rotWithShape="0">
              <a:prstClr val="black">
                <a:alpha val="40000"/>
              </a:prstClr>
            </a:outerShdw>
          </a:effectLst>
        </p:spPr>
      </p:pic>
      <p:pic>
        <p:nvPicPr>
          <p:cNvPr id="20" name="Picture 19" descr="Icon&#10;&#10;Description automatically generated">
            <a:extLst>
              <a:ext uri="{FF2B5EF4-FFF2-40B4-BE49-F238E27FC236}">
                <a16:creationId xmlns:a16="http://schemas.microsoft.com/office/drawing/2014/main" id="{56A5F6B4-79D6-41B5-9EBE-A8514EB3E9EF}"/>
              </a:ext>
            </a:extLst>
          </p:cNvPr>
          <p:cNvPicPr>
            <a:picLocks noChangeAspect="1"/>
          </p:cNvPicPr>
          <p:nvPr/>
        </p:nvPicPr>
        <p:blipFill>
          <a:blip r:embed="rId5"/>
          <a:stretch>
            <a:fillRect/>
          </a:stretch>
        </p:blipFill>
        <p:spPr>
          <a:xfrm>
            <a:off x="6644143" y="1962226"/>
            <a:ext cx="1219048" cy="1219048"/>
          </a:xfrm>
          <a:prstGeom prst="rect">
            <a:avLst/>
          </a:prstGeom>
          <a:effectLst>
            <a:outerShdw blurRad="50800" dist="38100" dir="2700000" algn="tl" rotWithShape="0">
              <a:prstClr val="black">
                <a:alpha val="40000"/>
              </a:prstClr>
            </a:outerShdw>
          </a:effectLst>
        </p:spPr>
      </p:pic>
      <p:pic>
        <p:nvPicPr>
          <p:cNvPr id="21" name="Picture 20" descr="Icon&#10;&#10;Description automatically generated">
            <a:extLst>
              <a:ext uri="{FF2B5EF4-FFF2-40B4-BE49-F238E27FC236}">
                <a16:creationId xmlns:a16="http://schemas.microsoft.com/office/drawing/2014/main" id="{FD52FB89-4438-4BA6-A222-F157C500379D}"/>
              </a:ext>
            </a:extLst>
          </p:cNvPr>
          <p:cNvPicPr>
            <a:picLocks noChangeAspect="1"/>
          </p:cNvPicPr>
          <p:nvPr/>
        </p:nvPicPr>
        <p:blipFill>
          <a:blip r:embed="rId6"/>
          <a:stretch>
            <a:fillRect/>
          </a:stretch>
        </p:blipFill>
        <p:spPr>
          <a:xfrm>
            <a:off x="1280809" y="1962226"/>
            <a:ext cx="1219048" cy="1219048"/>
          </a:xfrm>
          <a:prstGeom prst="rect">
            <a:avLst/>
          </a:prstGeom>
          <a:effectLst>
            <a:outerShdw blurRad="50800" dist="38100" dir="2700000" algn="tl" rotWithShape="0">
              <a:prstClr val="black">
                <a:alpha val="40000"/>
              </a:prstClr>
            </a:outerShdw>
          </a:effectLst>
        </p:spPr>
      </p:pic>
      <p:sp>
        <p:nvSpPr>
          <p:cNvPr id="22" name="Google Shape;357;p37">
            <a:extLst>
              <a:ext uri="{FF2B5EF4-FFF2-40B4-BE49-F238E27FC236}">
                <a16:creationId xmlns:a16="http://schemas.microsoft.com/office/drawing/2014/main" id="{6F828D61-7829-4E65-936A-B2D46D1BB67F}"/>
              </a:ext>
            </a:extLst>
          </p:cNvPr>
          <p:cNvSpPr txBox="1">
            <a:spLocks noGrp="1"/>
          </p:cNvSpPr>
          <p:nvPr>
            <p:ph type="title"/>
          </p:nvPr>
        </p:nvSpPr>
        <p:spPr>
          <a:xfrm>
            <a:off x="720000" y="70537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2"/>
              </a:buClr>
              <a:buSzPts val="1100"/>
              <a:buFont typeface="Arial"/>
              <a:buNone/>
            </a:pPr>
            <a:r>
              <a:rPr lang="en" sz="4000" dirty="0"/>
              <a:t>APOLLO CAN:</a:t>
            </a:r>
            <a:endParaRPr sz="4000" dirty="0"/>
          </a:p>
        </p:txBody>
      </p:sp>
      <p:grpSp>
        <p:nvGrpSpPr>
          <p:cNvPr id="23" name="Group 22">
            <a:extLst>
              <a:ext uri="{FF2B5EF4-FFF2-40B4-BE49-F238E27FC236}">
                <a16:creationId xmlns:a16="http://schemas.microsoft.com/office/drawing/2014/main" id="{EE3AF1F3-559E-4444-A13B-6AC7496BB738}"/>
              </a:ext>
            </a:extLst>
          </p:cNvPr>
          <p:cNvGrpSpPr/>
          <p:nvPr/>
        </p:nvGrpSpPr>
        <p:grpSpPr>
          <a:xfrm>
            <a:off x="253072" y="170918"/>
            <a:ext cx="454500" cy="423900"/>
            <a:chOff x="253072" y="170918"/>
            <a:chExt cx="454500" cy="423900"/>
          </a:xfrm>
        </p:grpSpPr>
        <p:sp>
          <p:nvSpPr>
            <p:cNvPr id="24" name="Google Shape;373;p37">
              <a:hlinkClick r:id="" action="ppaction://noaction"/>
              <a:extLst>
                <a:ext uri="{FF2B5EF4-FFF2-40B4-BE49-F238E27FC236}">
                  <a16:creationId xmlns:a16="http://schemas.microsoft.com/office/drawing/2014/main" id="{32FAC446-211B-4C86-ABEA-6BCE6F325656}"/>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descr="Icon&#10;&#10;Description automatically generated">
              <a:extLst>
                <a:ext uri="{FF2B5EF4-FFF2-40B4-BE49-F238E27FC236}">
                  <a16:creationId xmlns:a16="http://schemas.microsoft.com/office/drawing/2014/main" id="{16042237-9455-4CC6-BFC9-1F7ED3DF357A}"/>
                </a:ext>
              </a:extLst>
            </p:cNvPr>
            <p:cNvPicPr>
              <a:picLocks noChangeAspect="1"/>
            </p:cNvPicPr>
            <p:nvPr/>
          </p:nvPicPr>
          <p:blipFill>
            <a:blip r:embed="rId7"/>
            <a:stretch>
              <a:fillRect/>
            </a:stretch>
          </p:blipFill>
          <p:spPr>
            <a:xfrm>
              <a:off x="333934" y="239881"/>
              <a:ext cx="297833" cy="290823"/>
            </a:xfrm>
            <a:prstGeom prst="rect">
              <a:avLst/>
            </a:prstGeom>
          </p:spPr>
        </p:pic>
      </p:grpSp>
    </p:spTree>
    <p:extLst>
      <p:ext uri="{BB962C8B-B14F-4D97-AF65-F5344CB8AC3E}">
        <p14:creationId xmlns:p14="http://schemas.microsoft.com/office/powerpoint/2010/main" val="159785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grpSp>
        <p:nvGrpSpPr>
          <p:cNvPr id="122" name="Google Shape;1031;p55">
            <a:extLst>
              <a:ext uri="{FF2B5EF4-FFF2-40B4-BE49-F238E27FC236}">
                <a16:creationId xmlns:a16="http://schemas.microsoft.com/office/drawing/2014/main" id="{B657FDA2-D007-4DD0-8E54-0857E6D3A58B}"/>
              </a:ext>
            </a:extLst>
          </p:cNvPr>
          <p:cNvGrpSpPr>
            <a:grpSpLocks noChangeAspect="1"/>
          </p:cNvGrpSpPr>
          <p:nvPr/>
        </p:nvGrpSpPr>
        <p:grpSpPr>
          <a:xfrm>
            <a:off x="5964161" y="858614"/>
            <a:ext cx="2177399" cy="3839861"/>
            <a:chOff x="2735989" y="1540371"/>
            <a:chExt cx="1642843" cy="2897167"/>
          </a:xfrm>
        </p:grpSpPr>
        <p:grpSp>
          <p:nvGrpSpPr>
            <p:cNvPr id="123" name="Google Shape;1032;p55">
              <a:extLst>
                <a:ext uri="{FF2B5EF4-FFF2-40B4-BE49-F238E27FC236}">
                  <a16:creationId xmlns:a16="http://schemas.microsoft.com/office/drawing/2014/main" id="{8BE4FB77-2716-4634-A58E-279B2F1BA696}"/>
                </a:ext>
              </a:extLst>
            </p:cNvPr>
            <p:cNvGrpSpPr/>
            <p:nvPr/>
          </p:nvGrpSpPr>
          <p:grpSpPr>
            <a:xfrm>
              <a:off x="2735989" y="1540371"/>
              <a:ext cx="1642843" cy="2897167"/>
              <a:chOff x="3723450" y="1800300"/>
              <a:chExt cx="4700552" cy="2709152"/>
            </a:xfrm>
          </p:grpSpPr>
          <p:sp>
            <p:nvSpPr>
              <p:cNvPr id="125" name="Google Shape;1033;p55">
                <a:extLst>
                  <a:ext uri="{FF2B5EF4-FFF2-40B4-BE49-F238E27FC236}">
                    <a16:creationId xmlns:a16="http://schemas.microsoft.com/office/drawing/2014/main" id="{01BFE1A8-2DE9-4D36-84BD-2A9569C0B9D0}"/>
                  </a:ext>
                </a:extLst>
              </p:cNvPr>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34;p55">
                <a:extLst>
                  <a:ext uri="{FF2B5EF4-FFF2-40B4-BE49-F238E27FC236}">
                    <a16:creationId xmlns:a16="http://schemas.microsoft.com/office/drawing/2014/main" id="{C585DA0A-0D55-45D3-AD72-10DD1DFE95DC}"/>
                  </a:ext>
                </a:extLst>
              </p:cNvPr>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 name="Google Shape;1035;p55">
              <a:extLst>
                <a:ext uri="{FF2B5EF4-FFF2-40B4-BE49-F238E27FC236}">
                  <a16:creationId xmlns:a16="http://schemas.microsoft.com/office/drawing/2014/main" id="{EEA384E8-76E3-43FA-81A4-90A144502869}"/>
                </a:ext>
              </a:extLst>
            </p:cNvPr>
            <p:cNvSpPr>
              <a:spLocks noChangeAspect="1"/>
            </p:cNvSpPr>
            <p:nvPr/>
          </p:nvSpPr>
          <p:spPr>
            <a:xfrm>
              <a:off x="3017527" y="2096179"/>
              <a:ext cx="1083247" cy="1083247"/>
            </a:xfrm>
            <a:custGeom>
              <a:avLst/>
              <a:gdLst/>
              <a:ahLst/>
              <a:cxnLst/>
              <a:rect l="l" t="t" r="r" b="b"/>
              <a:pathLst>
                <a:path w="27997" h="27997" extrusionOk="0">
                  <a:moveTo>
                    <a:pt x="14005" y="0"/>
                  </a:moveTo>
                  <a:cubicBezTo>
                    <a:pt x="6275" y="0"/>
                    <a:pt x="0" y="6262"/>
                    <a:pt x="0" y="13992"/>
                  </a:cubicBezTo>
                  <a:cubicBezTo>
                    <a:pt x="0" y="21722"/>
                    <a:pt x="6275" y="27996"/>
                    <a:pt x="14005" y="27996"/>
                  </a:cubicBezTo>
                  <a:cubicBezTo>
                    <a:pt x="21735" y="27996"/>
                    <a:pt x="27997" y="21722"/>
                    <a:pt x="27997" y="13992"/>
                  </a:cubicBezTo>
                  <a:cubicBezTo>
                    <a:pt x="27997" y="6262"/>
                    <a:pt x="21735" y="0"/>
                    <a:pt x="14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031;p55">
            <a:extLst>
              <a:ext uri="{FF2B5EF4-FFF2-40B4-BE49-F238E27FC236}">
                <a16:creationId xmlns:a16="http://schemas.microsoft.com/office/drawing/2014/main" id="{A8B09073-562F-4374-B277-A2DA668FAFE3}"/>
              </a:ext>
            </a:extLst>
          </p:cNvPr>
          <p:cNvGrpSpPr>
            <a:grpSpLocks noChangeAspect="1"/>
          </p:cNvGrpSpPr>
          <p:nvPr/>
        </p:nvGrpSpPr>
        <p:grpSpPr>
          <a:xfrm>
            <a:off x="923937" y="858614"/>
            <a:ext cx="2177399" cy="3839861"/>
            <a:chOff x="2735989" y="1540371"/>
            <a:chExt cx="1642843" cy="2897167"/>
          </a:xfrm>
        </p:grpSpPr>
        <p:grpSp>
          <p:nvGrpSpPr>
            <p:cNvPr id="128" name="Google Shape;1032;p55">
              <a:extLst>
                <a:ext uri="{FF2B5EF4-FFF2-40B4-BE49-F238E27FC236}">
                  <a16:creationId xmlns:a16="http://schemas.microsoft.com/office/drawing/2014/main" id="{D8658ACD-AA53-4B8B-BF0B-1F34F494AEB6}"/>
                </a:ext>
              </a:extLst>
            </p:cNvPr>
            <p:cNvGrpSpPr/>
            <p:nvPr/>
          </p:nvGrpSpPr>
          <p:grpSpPr>
            <a:xfrm>
              <a:off x="2735989" y="1540371"/>
              <a:ext cx="1642843" cy="2897167"/>
              <a:chOff x="3723450" y="1800300"/>
              <a:chExt cx="4700552" cy="2709152"/>
            </a:xfrm>
          </p:grpSpPr>
          <p:sp>
            <p:nvSpPr>
              <p:cNvPr id="130" name="Google Shape;1033;p55">
                <a:extLst>
                  <a:ext uri="{FF2B5EF4-FFF2-40B4-BE49-F238E27FC236}">
                    <a16:creationId xmlns:a16="http://schemas.microsoft.com/office/drawing/2014/main" id="{96F394E8-BB66-4664-86CB-D2538D2553EE}"/>
                  </a:ext>
                </a:extLst>
              </p:cNvPr>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34;p55">
                <a:extLst>
                  <a:ext uri="{FF2B5EF4-FFF2-40B4-BE49-F238E27FC236}">
                    <a16:creationId xmlns:a16="http://schemas.microsoft.com/office/drawing/2014/main" id="{12F8B3B9-4C7A-42A8-AD6A-6435D1196F88}"/>
                  </a:ext>
                </a:extLst>
              </p:cNvPr>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9" name="Google Shape;1035;p55">
              <a:extLst>
                <a:ext uri="{FF2B5EF4-FFF2-40B4-BE49-F238E27FC236}">
                  <a16:creationId xmlns:a16="http://schemas.microsoft.com/office/drawing/2014/main" id="{F306B704-6B0B-4B7E-8F99-8A5E3E32AA17}"/>
                </a:ext>
              </a:extLst>
            </p:cNvPr>
            <p:cNvSpPr>
              <a:spLocks noChangeAspect="1"/>
            </p:cNvSpPr>
            <p:nvPr/>
          </p:nvSpPr>
          <p:spPr>
            <a:xfrm>
              <a:off x="3017527" y="2096179"/>
              <a:ext cx="1083247" cy="1083247"/>
            </a:xfrm>
            <a:custGeom>
              <a:avLst/>
              <a:gdLst/>
              <a:ahLst/>
              <a:cxnLst/>
              <a:rect l="l" t="t" r="r" b="b"/>
              <a:pathLst>
                <a:path w="27997" h="27997" extrusionOk="0">
                  <a:moveTo>
                    <a:pt x="14005" y="0"/>
                  </a:moveTo>
                  <a:cubicBezTo>
                    <a:pt x="6275" y="0"/>
                    <a:pt x="0" y="6262"/>
                    <a:pt x="0" y="13992"/>
                  </a:cubicBezTo>
                  <a:cubicBezTo>
                    <a:pt x="0" y="21722"/>
                    <a:pt x="6275" y="27996"/>
                    <a:pt x="14005" y="27996"/>
                  </a:cubicBezTo>
                  <a:cubicBezTo>
                    <a:pt x="21735" y="27996"/>
                    <a:pt x="27997" y="21722"/>
                    <a:pt x="27997" y="13992"/>
                  </a:cubicBezTo>
                  <a:cubicBezTo>
                    <a:pt x="27997" y="6262"/>
                    <a:pt x="21735" y="0"/>
                    <a:pt x="14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1" name="Google Shape;1031;p55"/>
          <p:cNvGrpSpPr>
            <a:grpSpLocks noChangeAspect="1"/>
          </p:cNvGrpSpPr>
          <p:nvPr/>
        </p:nvGrpSpPr>
        <p:grpSpPr>
          <a:xfrm>
            <a:off x="3480563" y="858614"/>
            <a:ext cx="2177399" cy="3839861"/>
            <a:chOff x="2735989" y="1540371"/>
            <a:chExt cx="1642843" cy="2897167"/>
          </a:xfrm>
        </p:grpSpPr>
        <p:grpSp>
          <p:nvGrpSpPr>
            <p:cNvPr id="1032" name="Google Shape;1032;p55"/>
            <p:cNvGrpSpPr/>
            <p:nvPr/>
          </p:nvGrpSpPr>
          <p:grpSpPr>
            <a:xfrm>
              <a:off x="2735989" y="1540371"/>
              <a:ext cx="1642843" cy="2897167"/>
              <a:chOff x="3723450" y="1800300"/>
              <a:chExt cx="4700552" cy="2709152"/>
            </a:xfrm>
          </p:grpSpPr>
          <p:sp>
            <p:nvSpPr>
              <p:cNvPr id="1033" name="Google Shape;1033;p55"/>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55"/>
            <p:cNvSpPr>
              <a:spLocks noChangeAspect="1"/>
            </p:cNvSpPr>
            <p:nvPr/>
          </p:nvSpPr>
          <p:spPr>
            <a:xfrm>
              <a:off x="3017527" y="2096179"/>
              <a:ext cx="1083247" cy="1083247"/>
            </a:xfrm>
            <a:custGeom>
              <a:avLst/>
              <a:gdLst/>
              <a:ahLst/>
              <a:cxnLst/>
              <a:rect l="l" t="t" r="r" b="b"/>
              <a:pathLst>
                <a:path w="27997" h="27997" extrusionOk="0">
                  <a:moveTo>
                    <a:pt x="14005" y="0"/>
                  </a:moveTo>
                  <a:cubicBezTo>
                    <a:pt x="6275" y="0"/>
                    <a:pt x="0" y="6262"/>
                    <a:pt x="0" y="13992"/>
                  </a:cubicBezTo>
                  <a:cubicBezTo>
                    <a:pt x="0" y="21722"/>
                    <a:pt x="6275" y="27996"/>
                    <a:pt x="14005" y="27996"/>
                  </a:cubicBezTo>
                  <a:cubicBezTo>
                    <a:pt x="21735" y="27996"/>
                    <a:pt x="27997" y="21722"/>
                    <a:pt x="27997" y="13992"/>
                  </a:cubicBezTo>
                  <a:cubicBezTo>
                    <a:pt x="27997" y="6262"/>
                    <a:pt x="21735" y="0"/>
                    <a:pt x="14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6" name="Google Shape;1096;p55"/>
          <p:cNvSpPr txBox="1">
            <a:spLocks noGrp="1" noChangeAspect="1"/>
          </p:cNvSpPr>
          <p:nvPr>
            <p:ph type="title" idx="5"/>
          </p:nvPr>
        </p:nvSpPr>
        <p:spPr>
          <a:xfrm>
            <a:off x="1106991" y="3396744"/>
            <a:ext cx="1827043" cy="356263"/>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sz="2000" b="1" u="sng" dirty="0"/>
              <a:t>ACCESSIBLE</a:t>
            </a:r>
            <a:endParaRPr sz="2000" b="1" u="sng" dirty="0"/>
          </a:p>
        </p:txBody>
      </p:sp>
      <p:sp>
        <p:nvSpPr>
          <p:cNvPr id="1097" name="Google Shape;1097;p55"/>
          <p:cNvSpPr txBox="1">
            <a:spLocks noGrp="1" noChangeAspect="1"/>
          </p:cNvSpPr>
          <p:nvPr>
            <p:ph type="title" idx="6"/>
          </p:nvPr>
        </p:nvSpPr>
        <p:spPr>
          <a:xfrm>
            <a:off x="6139340" y="3394773"/>
            <a:ext cx="1827043" cy="3562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u="sng" dirty="0"/>
              <a:t>PROACTIVE</a:t>
            </a:r>
            <a:endParaRPr sz="2000" b="1" u="sng" dirty="0"/>
          </a:p>
        </p:txBody>
      </p:sp>
      <p:sp>
        <p:nvSpPr>
          <p:cNvPr id="1098" name="Google Shape;1098;p55"/>
          <p:cNvSpPr txBox="1">
            <a:spLocks noGrp="1" noChangeAspect="1"/>
          </p:cNvSpPr>
          <p:nvPr>
            <p:ph type="title" idx="7"/>
          </p:nvPr>
        </p:nvSpPr>
        <p:spPr>
          <a:xfrm>
            <a:off x="3649653" y="3396743"/>
            <a:ext cx="1827043" cy="3562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b="1" u="sng" dirty="0"/>
              <a:t>INTERACTIVE</a:t>
            </a:r>
            <a:endParaRPr sz="2000" b="1" u="sng" dirty="0"/>
          </a:p>
        </p:txBody>
      </p:sp>
      <p:pic>
        <p:nvPicPr>
          <p:cNvPr id="1100" name="Google Shape;1100;p55">
            <a:hlinkClick r:id="" action="ppaction://hlinkshowjump?jump=nextslide"/>
          </p:cNvPr>
          <p:cNvPicPr preferRelativeResize="0"/>
          <p:nvPr/>
        </p:nvPicPr>
        <p:blipFill rotWithShape="1">
          <a:blip r:embed="rId3">
            <a:alphaModFix/>
          </a:blip>
          <a:srcRect l="11164" t="27567" r="18532" b="39025"/>
          <a:stretch/>
        </p:blipFill>
        <p:spPr>
          <a:xfrm>
            <a:off x="8542799" y="189011"/>
            <a:ext cx="389103" cy="161974"/>
          </a:xfrm>
          <a:prstGeom prst="rect">
            <a:avLst/>
          </a:prstGeom>
          <a:noFill/>
          <a:ln>
            <a:noFill/>
          </a:ln>
        </p:spPr>
      </p:pic>
      <p:pic>
        <p:nvPicPr>
          <p:cNvPr id="1101" name="Google Shape;1101;p55">
            <a:hlinkClick r:id="" action="ppaction://hlinkshowjump?jump=previousslide"/>
          </p:cNvPr>
          <p:cNvPicPr preferRelativeResize="0"/>
          <p:nvPr/>
        </p:nvPicPr>
        <p:blipFill rotWithShape="1">
          <a:blip r:embed="rId3">
            <a:alphaModFix/>
          </a:blip>
          <a:srcRect l="11164" t="27567" r="18532" b="39025"/>
          <a:stretch/>
        </p:blipFill>
        <p:spPr>
          <a:xfrm flipH="1">
            <a:off x="8042649" y="189011"/>
            <a:ext cx="389103" cy="161974"/>
          </a:xfrm>
          <a:prstGeom prst="rect">
            <a:avLst/>
          </a:prstGeom>
          <a:noFill/>
          <a:ln>
            <a:noFill/>
          </a:ln>
        </p:spPr>
      </p:pic>
      <p:pic>
        <p:nvPicPr>
          <p:cNvPr id="7" name="Picture 6" descr="A picture containing clipart&#10;&#10;Description automatically generated">
            <a:extLst>
              <a:ext uri="{FF2B5EF4-FFF2-40B4-BE49-F238E27FC236}">
                <a16:creationId xmlns:a16="http://schemas.microsoft.com/office/drawing/2014/main" id="{FD4C5159-0E29-4110-8DFF-07C092113847}"/>
              </a:ext>
            </a:extLst>
          </p:cNvPr>
          <p:cNvPicPr>
            <a:picLocks noChangeAspect="1"/>
          </p:cNvPicPr>
          <p:nvPr/>
        </p:nvPicPr>
        <p:blipFill>
          <a:blip r:embed="rId4"/>
          <a:stretch>
            <a:fillRect/>
          </a:stretch>
        </p:blipFill>
        <p:spPr>
          <a:xfrm>
            <a:off x="6531037" y="1703608"/>
            <a:ext cx="1219048" cy="1219048"/>
          </a:xfrm>
          <a:prstGeom prst="rect">
            <a:avLst/>
          </a:prstGeom>
          <a:effectLst>
            <a:outerShdw blurRad="50800" dist="38100" dir="2700000" algn="tl" rotWithShape="0">
              <a:prstClr val="black">
                <a:alpha val="40000"/>
              </a:prstClr>
            </a:outerShdw>
          </a:effectLst>
        </p:spPr>
      </p:pic>
      <p:pic>
        <p:nvPicPr>
          <p:cNvPr id="9" name="Picture 8" descr="Icon&#10;&#10;Description automatically generated">
            <a:extLst>
              <a:ext uri="{FF2B5EF4-FFF2-40B4-BE49-F238E27FC236}">
                <a16:creationId xmlns:a16="http://schemas.microsoft.com/office/drawing/2014/main" id="{05CE7E91-598F-406F-9639-203473428C73}"/>
              </a:ext>
            </a:extLst>
          </p:cNvPr>
          <p:cNvPicPr>
            <a:picLocks noChangeAspect="1"/>
          </p:cNvPicPr>
          <p:nvPr/>
        </p:nvPicPr>
        <p:blipFill>
          <a:blip r:embed="rId5"/>
          <a:stretch>
            <a:fillRect/>
          </a:stretch>
        </p:blipFill>
        <p:spPr>
          <a:xfrm>
            <a:off x="3943190" y="1682323"/>
            <a:ext cx="1219048" cy="1219048"/>
          </a:xfrm>
          <a:prstGeom prst="rect">
            <a:avLst/>
          </a:prstGeom>
          <a:effectLst>
            <a:outerShdw blurRad="50800" dist="38100" dir="2700000" algn="tl" rotWithShape="0">
              <a:prstClr val="black">
                <a:alpha val="40000"/>
              </a:prstClr>
            </a:outerShdw>
          </a:effectLst>
        </p:spPr>
      </p:pic>
      <p:pic>
        <p:nvPicPr>
          <p:cNvPr id="11" name="Picture 10" descr="A blue and white sign&#10;&#10;Description automatically generated with low confidence">
            <a:extLst>
              <a:ext uri="{FF2B5EF4-FFF2-40B4-BE49-F238E27FC236}">
                <a16:creationId xmlns:a16="http://schemas.microsoft.com/office/drawing/2014/main" id="{B59CDBAF-B8F8-49B1-85B4-778E3AC82C95}"/>
              </a:ext>
            </a:extLst>
          </p:cNvPr>
          <p:cNvPicPr>
            <a:picLocks noChangeAspect="1"/>
          </p:cNvPicPr>
          <p:nvPr/>
        </p:nvPicPr>
        <p:blipFill>
          <a:blip r:embed="rId6"/>
          <a:stretch>
            <a:fillRect/>
          </a:stretch>
        </p:blipFill>
        <p:spPr>
          <a:xfrm>
            <a:off x="1543062" y="1888080"/>
            <a:ext cx="926760" cy="926760"/>
          </a:xfrm>
          <a:prstGeom prst="rect">
            <a:avLst/>
          </a:prstGeom>
          <a:effectLst>
            <a:outerShdw blurRad="50800" dist="38100" dir="2700000" algn="tl" rotWithShape="0">
              <a:prstClr val="black">
                <a:alpha val="40000"/>
              </a:prstClr>
            </a:outerShdw>
          </a:effectLst>
        </p:spPr>
      </p:pic>
      <p:grpSp>
        <p:nvGrpSpPr>
          <p:cNvPr id="117" name="Group 116">
            <a:extLst>
              <a:ext uri="{FF2B5EF4-FFF2-40B4-BE49-F238E27FC236}">
                <a16:creationId xmlns:a16="http://schemas.microsoft.com/office/drawing/2014/main" id="{733B3E2E-6B7D-4141-9259-CC557897858C}"/>
              </a:ext>
            </a:extLst>
          </p:cNvPr>
          <p:cNvGrpSpPr/>
          <p:nvPr/>
        </p:nvGrpSpPr>
        <p:grpSpPr>
          <a:xfrm>
            <a:off x="253072" y="170918"/>
            <a:ext cx="454500" cy="423900"/>
            <a:chOff x="253072" y="170918"/>
            <a:chExt cx="454500" cy="423900"/>
          </a:xfrm>
        </p:grpSpPr>
        <p:sp>
          <p:nvSpPr>
            <p:cNvPr id="118" name="Google Shape;373;p37">
              <a:hlinkClick r:id="" action="ppaction://noaction"/>
              <a:extLst>
                <a:ext uri="{FF2B5EF4-FFF2-40B4-BE49-F238E27FC236}">
                  <a16:creationId xmlns:a16="http://schemas.microsoft.com/office/drawing/2014/main" id="{F1FB566A-552B-4762-8BE1-01E39B3443BE}"/>
                </a:ext>
              </a:extLst>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Picture 118" descr="Icon&#10;&#10;Description automatically generated">
              <a:extLst>
                <a:ext uri="{FF2B5EF4-FFF2-40B4-BE49-F238E27FC236}">
                  <a16:creationId xmlns:a16="http://schemas.microsoft.com/office/drawing/2014/main" id="{D6ECCD19-99E3-42D4-9724-FF25E76C62B4}"/>
                </a:ext>
              </a:extLst>
            </p:cNvPr>
            <p:cNvPicPr>
              <a:picLocks noChangeAspect="1"/>
            </p:cNvPicPr>
            <p:nvPr/>
          </p:nvPicPr>
          <p:blipFill>
            <a:blip r:embed="rId7"/>
            <a:stretch>
              <a:fillRect/>
            </a:stretch>
          </p:blipFill>
          <p:spPr>
            <a:xfrm>
              <a:off x="333934" y="239881"/>
              <a:ext cx="297833" cy="29082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700"/>
                                        <p:tgtEl>
                                          <p:spTgt spid="127"/>
                                        </p:tgtEl>
                                      </p:cBhvr>
                                    </p:animEffect>
                                    <p:anim calcmode="lin" valueType="num">
                                      <p:cBhvr>
                                        <p:cTn id="8" dur="700" fill="hold"/>
                                        <p:tgtEl>
                                          <p:spTgt spid="127"/>
                                        </p:tgtEl>
                                        <p:attrNameLst>
                                          <p:attrName>ppt_x</p:attrName>
                                        </p:attrNameLst>
                                      </p:cBhvr>
                                      <p:tavLst>
                                        <p:tav tm="0">
                                          <p:val>
                                            <p:strVal val="#ppt_x"/>
                                          </p:val>
                                        </p:tav>
                                        <p:tav tm="100000">
                                          <p:val>
                                            <p:strVal val="#ppt_x"/>
                                          </p:val>
                                        </p:tav>
                                      </p:tavLst>
                                    </p:anim>
                                    <p:anim calcmode="lin" valueType="num">
                                      <p:cBhvr>
                                        <p:cTn id="9" dur="700" fill="hold"/>
                                        <p:tgtEl>
                                          <p:spTgt spid="127"/>
                                        </p:tgtEl>
                                        <p:attrNameLst>
                                          <p:attrName>ppt_y</p:attrName>
                                        </p:attrNameLst>
                                      </p:cBhvr>
                                      <p:tavLst>
                                        <p:tav tm="0">
                                          <p:val>
                                            <p:strVal val="#ppt_y+.1"/>
                                          </p:val>
                                        </p:tav>
                                        <p:tav tm="100000">
                                          <p:val>
                                            <p:strVal val="#ppt_y"/>
                                          </p:val>
                                        </p:tav>
                                      </p:tavLst>
                                    </p:anim>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5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96"/>
                                        </p:tgtEl>
                                        <p:attrNameLst>
                                          <p:attrName>style.visibility</p:attrName>
                                        </p:attrNameLst>
                                      </p:cBhvr>
                                      <p:to>
                                        <p:strVal val="visible"/>
                                      </p:to>
                                    </p:set>
                                    <p:animEffect transition="in" filter="fade">
                                      <p:cBhvr>
                                        <p:cTn id="16" dur="350"/>
                                        <p:tgtEl>
                                          <p:spTgt spid="1096"/>
                                        </p:tgtEl>
                                      </p:cBhvr>
                                    </p:animEffect>
                                  </p:childTnLst>
                                </p:cTn>
                              </p:par>
                            </p:childTnLst>
                          </p:cTn>
                        </p:par>
                        <p:par>
                          <p:cTn id="17" fill="hold">
                            <p:stCondLst>
                              <p:cond delay="1050"/>
                            </p:stCondLst>
                            <p:childTnLst>
                              <p:par>
                                <p:cTn id="18" presetID="42" presetClass="entr" presetSubtype="0" fill="hold" nodeType="after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fade">
                                      <p:cBhvr>
                                        <p:cTn id="20" dur="700"/>
                                        <p:tgtEl>
                                          <p:spTgt spid="1031"/>
                                        </p:tgtEl>
                                      </p:cBhvr>
                                    </p:animEffect>
                                    <p:anim calcmode="lin" valueType="num">
                                      <p:cBhvr>
                                        <p:cTn id="21" dur="700" fill="hold"/>
                                        <p:tgtEl>
                                          <p:spTgt spid="1031"/>
                                        </p:tgtEl>
                                        <p:attrNameLst>
                                          <p:attrName>ppt_x</p:attrName>
                                        </p:attrNameLst>
                                      </p:cBhvr>
                                      <p:tavLst>
                                        <p:tav tm="0">
                                          <p:val>
                                            <p:strVal val="#ppt_x"/>
                                          </p:val>
                                        </p:tav>
                                        <p:tav tm="100000">
                                          <p:val>
                                            <p:strVal val="#ppt_x"/>
                                          </p:val>
                                        </p:tav>
                                      </p:tavLst>
                                    </p:anim>
                                    <p:anim calcmode="lin" valueType="num">
                                      <p:cBhvr>
                                        <p:cTn id="22" dur="700" fill="hold"/>
                                        <p:tgtEl>
                                          <p:spTgt spid="1031"/>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35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98"/>
                                        </p:tgtEl>
                                        <p:attrNameLst>
                                          <p:attrName>style.visibility</p:attrName>
                                        </p:attrNameLst>
                                      </p:cBhvr>
                                      <p:to>
                                        <p:strVal val="visible"/>
                                      </p:to>
                                    </p:set>
                                    <p:animEffect transition="in" filter="fade">
                                      <p:cBhvr>
                                        <p:cTn id="29" dur="350"/>
                                        <p:tgtEl>
                                          <p:spTgt spid="1098"/>
                                        </p:tgtEl>
                                      </p:cBhvr>
                                    </p:animEffect>
                                  </p:childTnLst>
                                </p:cTn>
                              </p:par>
                            </p:childTnLst>
                          </p:cTn>
                        </p:par>
                        <p:par>
                          <p:cTn id="30" fill="hold">
                            <p:stCondLst>
                              <p:cond delay="2100"/>
                            </p:stCondLst>
                            <p:childTnLst>
                              <p:par>
                                <p:cTn id="31" presetID="42" presetClass="entr" presetSubtype="0" fill="hold" nodeType="after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700"/>
                                        <p:tgtEl>
                                          <p:spTgt spid="122"/>
                                        </p:tgtEl>
                                      </p:cBhvr>
                                    </p:animEffect>
                                    <p:anim calcmode="lin" valueType="num">
                                      <p:cBhvr>
                                        <p:cTn id="34" dur="700" fill="hold"/>
                                        <p:tgtEl>
                                          <p:spTgt spid="122"/>
                                        </p:tgtEl>
                                        <p:attrNameLst>
                                          <p:attrName>ppt_x</p:attrName>
                                        </p:attrNameLst>
                                      </p:cBhvr>
                                      <p:tavLst>
                                        <p:tav tm="0">
                                          <p:val>
                                            <p:strVal val="#ppt_x"/>
                                          </p:val>
                                        </p:tav>
                                        <p:tav tm="100000">
                                          <p:val>
                                            <p:strVal val="#ppt_x"/>
                                          </p:val>
                                        </p:tav>
                                      </p:tavLst>
                                    </p:anim>
                                    <p:anim calcmode="lin" valueType="num">
                                      <p:cBhvr>
                                        <p:cTn id="35" dur="700" fill="hold"/>
                                        <p:tgtEl>
                                          <p:spTgt spid="122"/>
                                        </p:tgtEl>
                                        <p:attrNameLst>
                                          <p:attrName>ppt_y</p:attrName>
                                        </p:attrNameLst>
                                      </p:cBhvr>
                                      <p:tavLst>
                                        <p:tav tm="0">
                                          <p:val>
                                            <p:strVal val="#ppt_y+.1"/>
                                          </p:val>
                                        </p:tav>
                                        <p:tav tm="100000">
                                          <p:val>
                                            <p:strVal val="#ppt_y"/>
                                          </p:val>
                                        </p:tav>
                                      </p:tavLst>
                                    </p:anim>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35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97"/>
                                        </p:tgtEl>
                                        <p:attrNameLst>
                                          <p:attrName>style.visibility</p:attrName>
                                        </p:attrNameLst>
                                      </p:cBhvr>
                                      <p:to>
                                        <p:strVal val="visible"/>
                                      </p:to>
                                    </p:set>
                                    <p:animEffect transition="in" filter="fade">
                                      <p:cBhvr>
                                        <p:cTn id="42" dur="350"/>
                                        <p:tgtEl>
                                          <p:spTgt spid="1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 grpId="0"/>
      <p:bldP spid="1097" grpId="0"/>
      <p:bldP spid="1098" grpId="0"/>
    </p:bldLst>
  </p:timing>
</p:sld>
</file>

<file path=ppt/theme/theme1.xml><?xml version="1.0" encoding="utf-8"?>
<a:theme xmlns:a="http://schemas.openxmlformats.org/drawingml/2006/main" name="Interactive Clinical Case by Slidesgo">
  <a:themeElements>
    <a:clrScheme name="Simple Light">
      <a:dk1>
        <a:srgbClr val="474F85"/>
      </a:dk1>
      <a:lt1>
        <a:srgbClr val="FFFFFF"/>
      </a:lt1>
      <a:dk2>
        <a:srgbClr val="000000"/>
      </a:dk2>
      <a:lt2>
        <a:srgbClr val="E6F8F6"/>
      </a:lt2>
      <a:accent1>
        <a:srgbClr val="5BCEC7"/>
      </a:accent1>
      <a:accent2>
        <a:srgbClr val="A4E4E0"/>
      </a:accent2>
      <a:accent3>
        <a:srgbClr val="76AAA7"/>
      </a:accent3>
      <a:accent4>
        <a:srgbClr val="455A64"/>
      </a:accent4>
      <a:accent5>
        <a:srgbClr val="F2F2F2"/>
      </a:accent5>
      <a:accent6>
        <a:srgbClr val="CFCFCF"/>
      </a:accent6>
      <a:hlink>
        <a:srgbClr val="474F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397</Words>
  <Application>Microsoft Office PowerPoint</Application>
  <PresentationFormat>On-screen Show (16:9)</PresentationFormat>
  <Paragraphs>42</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Lato</vt:lpstr>
      <vt:lpstr>Montserrat SemiBold</vt:lpstr>
      <vt:lpstr>Montserrat</vt:lpstr>
      <vt:lpstr>Raleway</vt:lpstr>
      <vt:lpstr>Arial</vt:lpstr>
      <vt:lpstr>Interactive Clinical Case by Slidesgo</vt:lpstr>
      <vt:lpstr>PowerPoint Presentation</vt:lpstr>
      <vt:lpstr>YOU CAUGHT A COUGH TODAY</vt:lpstr>
      <vt:lpstr>THIS HAS BEEN THE REALITY OF MILLIONS</vt:lpstr>
      <vt:lpstr>0 1 2 3</vt:lpstr>
      <vt:lpstr>0 1 2 3 4</vt:lpstr>
      <vt:lpstr>PowerPoint Presentation</vt:lpstr>
      <vt:lpstr>HI! I’M APOLLO.</vt:lpstr>
      <vt:lpstr>APOLLO CAN:</vt:lpstr>
      <vt:lpstr>ACCESSIBLE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 I’M APOLLO</dc:title>
  <dc:creator>Rosalie</dc:creator>
  <cp:lastModifiedBy>Rosie Wang</cp:lastModifiedBy>
  <cp:revision>6</cp:revision>
  <dcterms:modified xsi:type="dcterms:W3CDTF">2021-01-17T10:44:15Z</dcterms:modified>
</cp:coreProperties>
</file>